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2" r:id="rId4"/>
    <p:sldMasterId id="2147483664" r:id="rId5"/>
    <p:sldMasterId id="2147483676" r:id="rId6"/>
  </p:sldMasterIdLst>
  <p:notesMasterIdLst>
    <p:notesMasterId r:id="rId38"/>
  </p:notesMasterIdLst>
  <p:handoutMasterIdLst>
    <p:handoutMasterId r:id="rId39"/>
  </p:handoutMasterIdLst>
  <p:sldIdLst>
    <p:sldId id="336" r:id="rId7"/>
    <p:sldId id="337" r:id="rId8"/>
    <p:sldId id="363" r:id="rId9"/>
    <p:sldId id="307" r:id="rId10"/>
    <p:sldId id="360" r:id="rId11"/>
    <p:sldId id="326" r:id="rId12"/>
    <p:sldId id="361" r:id="rId13"/>
    <p:sldId id="357" r:id="rId14"/>
    <p:sldId id="362" r:id="rId15"/>
    <p:sldId id="374" r:id="rId16"/>
    <p:sldId id="370" r:id="rId17"/>
    <p:sldId id="372" r:id="rId18"/>
    <p:sldId id="375" r:id="rId19"/>
    <p:sldId id="371" r:id="rId20"/>
    <p:sldId id="376" r:id="rId21"/>
    <p:sldId id="373" r:id="rId22"/>
    <p:sldId id="377" r:id="rId23"/>
    <p:sldId id="378" r:id="rId24"/>
    <p:sldId id="391" r:id="rId25"/>
    <p:sldId id="379" r:id="rId26"/>
    <p:sldId id="380" r:id="rId27"/>
    <p:sldId id="381" r:id="rId28"/>
    <p:sldId id="382" r:id="rId29"/>
    <p:sldId id="383" r:id="rId30"/>
    <p:sldId id="385" r:id="rId31"/>
    <p:sldId id="386" r:id="rId32"/>
    <p:sldId id="384" r:id="rId33"/>
    <p:sldId id="387" r:id="rId34"/>
    <p:sldId id="388" r:id="rId35"/>
    <p:sldId id="389" r:id="rId36"/>
    <p:sldId id="390" r:id="rId37"/>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2" userDrawn="1">
          <p15:clr>
            <a:srgbClr val="A4A3A4"/>
          </p15:clr>
        </p15:guide>
        <p15:guide id="2" pos="38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83810881" name="WPS_1679281038" initials="W" lastIdx="1" clrIdx="2"/>
  <p:cmAuthor id="1" name="123" initials="1"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E7D32"/>
    <a:srgbClr val="D69700"/>
    <a:srgbClr val="F5F5F5"/>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90" d="100"/>
          <a:sy n="90" d="100"/>
        </p:scale>
        <p:origin x="446" y="65"/>
      </p:cViewPr>
      <p:guideLst>
        <p:guide orient="horz" pos="2152"/>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4" Type="http://schemas.openxmlformats.org/officeDocument/2006/relationships/tags" Target="tags/tag281.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Master" Target="slideMasters/slideMaster3.xml"/><Relationship Id="rId39" Type="http://schemas.openxmlformats.org/officeDocument/2006/relationships/handoutMaster" Target="handoutMasters/handoutMaster1.xml"/><Relationship Id="rId38" Type="http://schemas.openxmlformats.org/officeDocument/2006/relationships/notesMaster" Target="notesMasters/notesMaster1.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0" Type="http://schemas.openxmlformats.org/officeDocument/2006/relationships/tags" Target="../tags/tag7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0" Type="http://schemas.openxmlformats.org/officeDocument/2006/relationships/tags" Target="../tags/tag88.xm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7" Type="http://schemas.openxmlformats.org/officeDocument/2006/relationships/tags" Target="../tags/tag200.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9" name="Subtract-2794&amp;1597"/>
          <p:cNvSpPr/>
          <p:nvPr userDrawn="1">
            <p:custDataLst>
              <p:tags r:id="rId2"/>
            </p:custDataLst>
          </p:nvPr>
        </p:nvSpPr>
        <p:spPr>
          <a:xfrm>
            <a:off x="6591300" y="0"/>
            <a:ext cx="5600700" cy="6858000"/>
          </a:xfrm>
          <a:custGeom>
            <a:avLst/>
            <a:gdLst/>
            <a:ahLst/>
            <a:cxnLst/>
            <a:rect l="l" t="t" r="r" b="b"/>
            <a:pathLst>
              <a:path w="5600700" h="6858000">
                <a:moveTo>
                  <a:pt x="5600700" y="0"/>
                </a:moveTo>
                <a:lnTo>
                  <a:pt x="0" y="0"/>
                </a:lnTo>
                <a:lnTo>
                  <a:pt x="2098142" y="3147212"/>
                </a:lnTo>
                <a:cubicBezTo>
                  <a:pt x="2211896" y="3317850"/>
                  <a:pt x="2211896" y="3540150"/>
                  <a:pt x="2098142" y="3710788"/>
                </a:cubicBezTo>
                <a:lnTo>
                  <a:pt x="0" y="6858000"/>
                </a:lnTo>
                <a:lnTo>
                  <a:pt x="5600700" y="6858000"/>
                </a:lnTo>
                <a:lnTo>
                  <a:pt x="5600700" y="0"/>
                </a:lnTo>
              </a:path>
            </a:pathLst>
          </a:custGeom>
          <a:gradFill>
            <a:gsLst>
              <a:gs pos="0">
                <a:schemeClr val="accent1">
                  <a:alpha val="100000"/>
                </a:schemeClr>
              </a:gs>
              <a:gs pos="100000">
                <a:schemeClr val="accent1">
                  <a:lumMod val="75000"/>
                  <a:alpha val="100000"/>
                </a:schemeClr>
              </a:gs>
            </a:gsLst>
            <a:lin ang="540000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1" name="Vector_#color_$accent1_$accent1-2785&amp;1290"/>
          <p:cNvSpPr/>
          <p:nvPr userDrawn="1">
            <p:custDataLst>
              <p:tags r:id="rId3"/>
            </p:custDataLst>
          </p:nvPr>
        </p:nvSpPr>
        <p:spPr>
          <a:xfrm>
            <a:off x="0" y="4889500"/>
            <a:ext cx="1879600" cy="1968500"/>
          </a:xfrm>
          <a:custGeom>
            <a:avLst/>
            <a:gdLst/>
            <a:ahLst/>
            <a:cxnLst/>
            <a:rect l="l" t="t" r="r" b="b"/>
            <a:pathLst>
              <a:path w="1879600" h="1968500">
                <a:moveTo>
                  <a:pt x="0" y="765585"/>
                </a:moveTo>
                <a:lnTo>
                  <a:pt x="125875" y="692893"/>
                </a:lnTo>
                <a:lnTo>
                  <a:pt x="0" y="620744"/>
                </a:lnTo>
                <a:lnTo>
                  <a:pt x="0" y="615820"/>
                </a:lnTo>
                <a:lnTo>
                  <a:pt x="128284" y="686878"/>
                </a:lnTo>
                <a:lnTo>
                  <a:pt x="192122" y="649587"/>
                </a:lnTo>
                <a:lnTo>
                  <a:pt x="358341" y="745823"/>
                </a:lnTo>
                <a:lnTo>
                  <a:pt x="584783" y="614702"/>
                </a:lnTo>
                <a:cubicBezTo>
                  <a:pt x="581170" y="609891"/>
                  <a:pt x="579965" y="603876"/>
                  <a:pt x="579965" y="597861"/>
                </a:cubicBezTo>
                <a:cubicBezTo>
                  <a:pt x="579965" y="578615"/>
                  <a:pt x="595622" y="562976"/>
                  <a:pt x="614895" y="561773"/>
                </a:cubicBezTo>
                <a:lnTo>
                  <a:pt x="614895" y="249009"/>
                </a:lnTo>
                <a:cubicBezTo>
                  <a:pt x="602850" y="249009"/>
                  <a:pt x="593214" y="238182"/>
                  <a:pt x="593214" y="226153"/>
                </a:cubicBezTo>
                <a:cubicBezTo>
                  <a:pt x="593214" y="222166"/>
                  <a:pt x="594041" y="219831"/>
                  <a:pt x="595009" y="217095"/>
                </a:cubicBezTo>
                <a:cubicBezTo>
                  <a:pt x="595164" y="216659"/>
                  <a:pt x="595320" y="216215"/>
                  <a:pt x="595479" y="215751"/>
                </a:cubicBezTo>
                <a:lnTo>
                  <a:pt x="596828" y="216530"/>
                </a:lnTo>
                <a:cubicBezTo>
                  <a:pt x="600441" y="209311"/>
                  <a:pt x="607668" y="205703"/>
                  <a:pt x="616099" y="205703"/>
                </a:cubicBezTo>
                <a:cubicBezTo>
                  <a:pt x="628145" y="205703"/>
                  <a:pt x="638984" y="215326"/>
                  <a:pt x="638984" y="228558"/>
                </a:cubicBezTo>
                <a:cubicBezTo>
                  <a:pt x="638984" y="240588"/>
                  <a:pt x="629349" y="250212"/>
                  <a:pt x="617304" y="251414"/>
                </a:cubicBezTo>
                <a:lnTo>
                  <a:pt x="617304" y="564178"/>
                </a:lnTo>
                <a:cubicBezTo>
                  <a:pt x="636576" y="564178"/>
                  <a:pt x="652234" y="581020"/>
                  <a:pt x="652234" y="600267"/>
                </a:cubicBezTo>
                <a:cubicBezTo>
                  <a:pt x="652234" y="619514"/>
                  <a:pt x="636575" y="636355"/>
                  <a:pt x="616099" y="636355"/>
                </a:cubicBezTo>
                <a:cubicBezTo>
                  <a:pt x="602850" y="636355"/>
                  <a:pt x="590805" y="630340"/>
                  <a:pt x="584783" y="619514"/>
                </a:cubicBezTo>
                <a:lnTo>
                  <a:pt x="359545" y="749431"/>
                </a:lnTo>
                <a:lnTo>
                  <a:pt x="611281" y="894987"/>
                </a:lnTo>
                <a:lnTo>
                  <a:pt x="1031645" y="651993"/>
                </a:lnTo>
                <a:lnTo>
                  <a:pt x="1459230" y="898596"/>
                </a:lnTo>
                <a:lnTo>
                  <a:pt x="1459230" y="1383386"/>
                </a:lnTo>
                <a:lnTo>
                  <a:pt x="1879600" y="1626375"/>
                </a:lnTo>
                <a:lnTo>
                  <a:pt x="1879600" y="1968500"/>
                </a:lnTo>
                <a:lnTo>
                  <a:pt x="1865147" y="1968500"/>
                </a:lnTo>
                <a:lnTo>
                  <a:pt x="1865147" y="1634795"/>
                </a:lnTo>
                <a:lnTo>
                  <a:pt x="1452004" y="1396619"/>
                </a:lnTo>
                <a:lnTo>
                  <a:pt x="1037667" y="1634795"/>
                </a:lnTo>
                <a:lnTo>
                  <a:pt x="1037667" y="1968500"/>
                </a:lnTo>
                <a:lnTo>
                  <a:pt x="1023214" y="1968500"/>
                </a:lnTo>
                <a:lnTo>
                  <a:pt x="1023214" y="1634795"/>
                </a:lnTo>
                <a:lnTo>
                  <a:pt x="678732" y="1436307"/>
                </a:lnTo>
                <a:lnTo>
                  <a:pt x="608872" y="1396619"/>
                </a:lnTo>
                <a:lnTo>
                  <a:pt x="501673" y="1457960"/>
                </a:lnTo>
                <a:lnTo>
                  <a:pt x="195735" y="1634795"/>
                </a:lnTo>
                <a:lnTo>
                  <a:pt x="195735" y="1968500"/>
                </a:lnTo>
                <a:lnTo>
                  <a:pt x="182486" y="1968500"/>
                </a:lnTo>
                <a:lnTo>
                  <a:pt x="182486" y="1633588"/>
                </a:lnTo>
                <a:lnTo>
                  <a:pt x="7836" y="1533754"/>
                </a:lnTo>
                <a:lnTo>
                  <a:pt x="0" y="1529220"/>
                </a:lnTo>
                <a:lnTo>
                  <a:pt x="0" y="1512138"/>
                </a:lnTo>
                <a:lnTo>
                  <a:pt x="189713" y="1621561"/>
                </a:lnTo>
                <a:lnTo>
                  <a:pt x="293298" y="1561414"/>
                </a:lnTo>
                <a:lnTo>
                  <a:pt x="602850" y="1383386"/>
                </a:lnTo>
                <a:lnTo>
                  <a:pt x="602850" y="905814"/>
                </a:lnTo>
                <a:lnTo>
                  <a:pt x="343887" y="756648"/>
                </a:lnTo>
                <a:lnTo>
                  <a:pt x="317387" y="772287"/>
                </a:lnTo>
                <a:cubicBezTo>
                  <a:pt x="319796" y="775896"/>
                  <a:pt x="321001" y="780708"/>
                  <a:pt x="321001" y="785519"/>
                </a:cubicBezTo>
                <a:cubicBezTo>
                  <a:pt x="321001" y="802361"/>
                  <a:pt x="307751" y="815593"/>
                  <a:pt x="290890" y="815593"/>
                </a:cubicBezTo>
                <a:cubicBezTo>
                  <a:pt x="274027" y="815593"/>
                  <a:pt x="260777" y="802361"/>
                  <a:pt x="260777" y="785519"/>
                </a:cubicBezTo>
                <a:cubicBezTo>
                  <a:pt x="260777" y="780708"/>
                  <a:pt x="261982" y="775896"/>
                  <a:pt x="264390" y="772287"/>
                </a:cubicBezTo>
                <a:lnTo>
                  <a:pt x="137919" y="698908"/>
                </a:lnTo>
                <a:lnTo>
                  <a:pt x="0" y="778340"/>
                </a:lnTo>
                <a:lnTo>
                  <a:pt x="0" y="765585"/>
                </a:lnTo>
                <a:moveTo>
                  <a:pt x="934082" y="1968500"/>
                </a:moveTo>
                <a:lnTo>
                  <a:pt x="934082" y="1924698"/>
                </a:lnTo>
                <a:cubicBezTo>
                  <a:pt x="923242" y="1924698"/>
                  <a:pt x="914810" y="1915084"/>
                  <a:pt x="914810" y="1904251"/>
                </a:cubicBezTo>
                <a:cubicBezTo>
                  <a:pt x="914810" y="1900644"/>
                  <a:pt x="916015" y="1897037"/>
                  <a:pt x="917219" y="1894624"/>
                </a:cubicBezTo>
                <a:lnTo>
                  <a:pt x="648619" y="1739456"/>
                </a:lnTo>
                <a:cubicBezTo>
                  <a:pt x="641393" y="1751482"/>
                  <a:pt x="628143" y="1758696"/>
                  <a:pt x="613689" y="1758696"/>
                </a:cubicBezTo>
                <a:cubicBezTo>
                  <a:pt x="599237" y="1758696"/>
                  <a:pt x="585987" y="1751482"/>
                  <a:pt x="578761" y="1739456"/>
                </a:cubicBezTo>
                <a:lnTo>
                  <a:pt x="321001" y="1888617"/>
                </a:lnTo>
                <a:cubicBezTo>
                  <a:pt x="323411" y="1893430"/>
                  <a:pt x="324615" y="1898244"/>
                  <a:pt x="324615" y="1904251"/>
                </a:cubicBezTo>
                <a:cubicBezTo>
                  <a:pt x="324615" y="1922297"/>
                  <a:pt x="310161" y="1936737"/>
                  <a:pt x="292094" y="1937931"/>
                </a:cubicBezTo>
                <a:lnTo>
                  <a:pt x="292094" y="1968500"/>
                </a:lnTo>
                <a:lnTo>
                  <a:pt x="289684" y="1968500"/>
                </a:lnTo>
                <a:lnTo>
                  <a:pt x="289684" y="1936737"/>
                </a:lnTo>
                <a:cubicBezTo>
                  <a:pt x="271617" y="1936737"/>
                  <a:pt x="257164" y="1921091"/>
                  <a:pt x="257164" y="1903044"/>
                </a:cubicBezTo>
                <a:cubicBezTo>
                  <a:pt x="257164" y="1885010"/>
                  <a:pt x="271617" y="1869364"/>
                  <a:pt x="290890" y="1869364"/>
                </a:cubicBezTo>
                <a:cubicBezTo>
                  <a:pt x="302934" y="1869364"/>
                  <a:pt x="313774" y="1875384"/>
                  <a:pt x="319796" y="1885010"/>
                </a:cubicBezTo>
                <a:lnTo>
                  <a:pt x="577555" y="1737043"/>
                </a:lnTo>
                <a:cubicBezTo>
                  <a:pt x="575146" y="1731035"/>
                  <a:pt x="572738" y="1725016"/>
                  <a:pt x="572738" y="1717802"/>
                </a:cubicBezTo>
                <a:cubicBezTo>
                  <a:pt x="572738" y="1694942"/>
                  <a:pt x="590805" y="1676895"/>
                  <a:pt x="613689" y="1676895"/>
                </a:cubicBezTo>
                <a:cubicBezTo>
                  <a:pt x="636575" y="1676895"/>
                  <a:pt x="654642" y="1694942"/>
                  <a:pt x="654642" y="1717802"/>
                </a:cubicBezTo>
                <a:cubicBezTo>
                  <a:pt x="654642" y="1725016"/>
                  <a:pt x="653438" y="1731035"/>
                  <a:pt x="649825" y="1737043"/>
                </a:cubicBezTo>
                <a:lnTo>
                  <a:pt x="918423" y="1892224"/>
                </a:lnTo>
                <a:cubicBezTo>
                  <a:pt x="923242" y="1886204"/>
                  <a:pt x="929264" y="1882597"/>
                  <a:pt x="936492" y="1882597"/>
                </a:cubicBezTo>
                <a:cubicBezTo>
                  <a:pt x="948536" y="1882597"/>
                  <a:pt x="958172" y="1892224"/>
                  <a:pt x="958172" y="1904251"/>
                </a:cubicBezTo>
                <a:cubicBezTo>
                  <a:pt x="958172" y="1915084"/>
                  <a:pt x="949740" y="1923504"/>
                  <a:pt x="938900" y="1924698"/>
                </a:cubicBezTo>
                <a:lnTo>
                  <a:pt x="937696" y="1924698"/>
                </a:lnTo>
                <a:lnTo>
                  <a:pt x="937696" y="1968500"/>
                </a:lnTo>
                <a:lnTo>
                  <a:pt x="934082" y="1968500"/>
                </a:lnTo>
                <a:moveTo>
                  <a:pt x="332066" y="63376"/>
                </a:moveTo>
                <a:lnTo>
                  <a:pt x="595622" y="215326"/>
                </a:lnTo>
                <a:cubicBezTo>
                  <a:pt x="595575" y="215471"/>
                  <a:pt x="595527" y="215612"/>
                  <a:pt x="595479" y="215751"/>
                </a:cubicBezTo>
                <a:lnTo>
                  <a:pt x="331842" y="63756"/>
                </a:lnTo>
                <a:cubicBezTo>
                  <a:pt x="331917" y="63630"/>
                  <a:pt x="331992" y="63503"/>
                  <a:pt x="332066" y="63376"/>
                </a:cubicBezTo>
                <a:moveTo>
                  <a:pt x="254589" y="63342"/>
                </a:moveTo>
                <a:cubicBezTo>
                  <a:pt x="252237" y="57412"/>
                  <a:pt x="249937" y="50359"/>
                  <a:pt x="249937" y="43306"/>
                </a:cubicBezTo>
                <a:cubicBezTo>
                  <a:pt x="249937" y="19247"/>
                  <a:pt x="269208" y="0"/>
                  <a:pt x="293298" y="0"/>
                </a:cubicBezTo>
                <a:cubicBezTo>
                  <a:pt x="317388" y="0"/>
                  <a:pt x="336659" y="19247"/>
                  <a:pt x="336659" y="43306"/>
                </a:cubicBezTo>
                <a:cubicBezTo>
                  <a:pt x="336659" y="50372"/>
                  <a:pt x="335505" y="57439"/>
                  <a:pt x="332066" y="63376"/>
                </a:cubicBezTo>
                <a:lnTo>
                  <a:pt x="330637" y="62553"/>
                </a:lnTo>
                <a:cubicBezTo>
                  <a:pt x="322205" y="74582"/>
                  <a:pt x="308957" y="83003"/>
                  <a:pt x="293298" y="83003"/>
                </a:cubicBezTo>
                <a:cubicBezTo>
                  <a:pt x="277640" y="83003"/>
                  <a:pt x="263186" y="74582"/>
                  <a:pt x="255960" y="62553"/>
                </a:cubicBezTo>
                <a:lnTo>
                  <a:pt x="254589" y="63342"/>
                </a:lnTo>
                <a:moveTo>
                  <a:pt x="0" y="210585"/>
                </a:moveTo>
                <a:lnTo>
                  <a:pt x="0" y="210076"/>
                </a:lnTo>
                <a:lnTo>
                  <a:pt x="254589" y="63342"/>
                </a:lnTo>
                <a:cubicBezTo>
                  <a:pt x="254645" y="63481"/>
                  <a:pt x="254700" y="63619"/>
                  <a:pt x="254754" y="63756"/>
                </a:cubicBezTo>
                <a:lnTo>
                  <a:pt x="0" y="210585"/>
                </a:lnTo>
                <a:moveTo>
                  <a:pt x="1444777" y="1383386"/>
                </a:moveTo>
                <a:lnTo>
                  <a:pt x="1444777" y="907016"/>
                </a:lnTo>
                <a:lnTo>
                  <a:pt x="1030441" y="668834"/>
                </a:lnTo>
                <a:lnTo>
                  <a:pt x="618508" y="905814"/>
                </a:lnTo>
                <a:lnTo>
                  <a:pt x="618508" y="1382179"/>
                </a:lnTo>
                <a:lnTo>
                  <a:pt x="890721" y="1539761"/>
                </a:lnTo>
                <a:lnTo>
                  <a:pt x="1031645" y="1621561"/>
                </a:lnTo>
                <a:lnTo>
                  <a:pt x="1095483" y="1584274"/>
                </a:lnTo>
                <a:lnTo>
                  <a:pt x="1444777" y="1383386"/>
                </a:lnTo>
                <a:moveTo>
                  <a:pt x="265595" y="769882"/>
                </a:moveTo>
                <a:cubicBezTo>
                  <a:pt x="271617" y="762664"/>
                  <a:pt x="280049" y="756648"/>
                  <a:pt x="290890" y="756648"/>
                </a:cubicBezTo>
                <a:cubicBezTo>
                  <a:pt x="301729" y="756648"/>
                  <a:pt x="311366" y="761462"/>
                  <a:pt x="316183" y="769882"/>
                </a:cubicBezTo>
                <a:lnTo>
                  <a:pt x="340274" y="755446"/>
                </a:lnTo>
                <a:lnTo>
                  <a:pt x="188509" y="667631"/>
                </a:lnTo>
                <a:lnTo>
                  <a:pt x="139125" y="696502"/>
                </a:lnTo>
                <a:lnTo>
                  <a:pt x="265595" y="769882"/>
                </a:lnTo>
              </a:path>
            </a:pathLst>
          </a:custGeom>
          <a:gradFill>
            <a:gsLst>
              <a:gs pos="100000">
                <a:schemeClr val="accent1">
                  <a:alpha val="50000"/>
                </a:schemeClr>
              </a:gs>
              <a:gs pos="0">
                <a:schemeClr val="accent1">
                  <a:alpha val="0"/>
                </a:schemeClr>
              </a:gs>
            </a:gsLst>
            <a:lin ang="9105826"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2" name="Vector_#color_$dk1_$dk1-2785&amp;1293"/>
          <p:cNvSpPr/>
          <p:nvPr userDrawn="1">
            <p:custDataLst>
              <p:tags r:id="rId4"/>
            </p:custDataLst>
          </p:nvPr>
        </p:nvSpPr>
        <p:spPr>
          <a:xfrm>
            <a:off x="0" y="0"/>
            <a:ext cx="2032000" cy="2146300"/>
          </a:xfrm>
          <a:custGeom>
            <a:avLst/>
            <a:gdLst/>
            <a:ahLst/>
            <a:cxnLst/>
            <a:rect l="l" t="t" r="r" b="b"/>
            <a:pathLst>
              <a:path w="2032000" h="2146300">
                <a:moveTo>
                  <a:pt x="630714" y="0"/>
                </a:moveTo>
                <a:lnTo>
                  <a:pt x="616290" y="0"/>
                </a:lnTo>
                <a:lnTo>
                  <a:pt x="636590" y="34844"/>
                </a:lnTo>
                <a:lnTo>
                  <a:pt x="498251" y="274536"/>
                </a:lnTo>
                <a:lnTo>
                  <a:pt x="398408" y="449185"/>
                </a:lnTo>
                <a:lnTo>
                  <a:pt x="0" y="449185"/>
                </a:lnTo>
                <a:lnTo>
                  <a:pt x="0" y="462435"/>
                </a:lnTo>
                <a:lnTo>
                  <a:pt x="397205" y="462435"/>
                </a:lnTo>
                <a:lnTo>
                  <a:pt x="574037" y="768373"/>
                </a:lnTo>
                <a:lnTo>
                  <a:pt x="635387" y="875572"/>
                </a:lnTo>
                <a:lnTo>
                  <a:pt x="595690" y="945431"/>
                </a:lnTo>
                <a:lnTo>
                  <a:pt x="397205" y="1289914"/>
                </a:lnTo>
                <a:lnTo>
                  <a:pt x="0" y="1289914"/>
                </a:lnTo>
                <a:lnTo>
                  <a:pt x="0" y="1304366"/>
                </a:lnTo>
                <a:lnTo>
                  <a:pt x="397205" y="1304366"/>
                </a:lnTo>
                <a:lnTo>
                  <a:pt x="635387" y="1718704"/>
                </a:lnTo>
                <a:lnTo>
                  <a:pt x="397205" y="2131847"/>
                </a:lnTo>
                <a:lnTo>
                  <a:pt x="0" y="2131847"/>
                </a:lnTo>
                <a:lnTo>
                  <a:pt x="0" y="2146300"/>
                </a:lnTo>
                <a:lnTo>
                  <a:pt x="405625" y="2146300"/>
                </a:lnTo>
                <a:lnTo>
                  <a:pt x="648619" y="1725930"/>
                </a:lnTo>
                <a:lnTo>
                  <a:pt x="1133404" y="1725930"/>
                </a:lnTo>
                <a:lnTo>
                  <a:pt x="1380007" y="1298346"/>
                </a:lnTo>
                <a:lnTo>
                  <a:pt x="1137013" y="877981"/>
                </a:lnTo>
                <a:lnTo>
                  <a:pt x="1282573" y="626245"/>
                </a:lnTo>
                <a:lnTo>
                  <a:pt x="1412481" y="851482"/>
                </a:lnTo>
                <a:cubicBezTo>
                  <a:pt x="1401661" y="857505"/>
                  <a:pt x="1395641" y="869550"/>
                  <a:pt x="1395641" y="882799"/>
                </a:cubicBezTo>
                <a:cubicBezTo>
                  <a:pt x="1395641" y="903275"/>
                  <a:pt x="1412481" y="918934"/>
                  <a:pt x="1431735" y="918934"/>
                </a:cubicBezTo>
                <a:cubicBezTo>
                  <a:pt x="1450975" y="918934"/>
                  <a:pt x="1467815" y="903275"/>
                  <a:pt x="1467815" y="884004"/>
                </a:cubicBezTo>
                <a:lnTo>
                  <a:pt x="1780591" y="884004"/>
                </a:lnTo>
                <a:cubicBezTo>
                  <a:pt x="1781785" y="896049"/>
                  <a:pt x="1791411" y="905684"/>
                  <a:pt x="1803438" y="905684"/>
                </a:cubicBezTo>
                <a:cubicBezTo>
                  <a:pt x="1816672" y="905684"/>
                  <a:pt x="1826298" y="894843"/>
                  <a:pt x="1826298" y="882799"/>
                </a:cubicBezTo>
                <a:cubicBezTo>
                  <a:pt x="1826298" y="874367"/>
                  <a:pt x="1822691" y="867141"/>
                  <a:pt x="1815465" y="863528"/>
                </a:cubicBezTo>
                <a:lnTo>
                  <a:pt x="1816252" y="862179"/>
                </a:lnTo>
                <a:cubicBezTo>
                  <a:pt x="1816392" y="862227"/>
                  <a:pt x="1816532" y="862274"/>
                  <a:pt x="1816672" y="862322"/>
                </a:cubicBezTo>
                <a:lnTo>
                  <a:pt x="1968627" y="598764"/>
                </a:lnTo>
                <a:cubicBezTo>
                  <a:pt x="1974558" y="602205"/>
                  <a:pt x="1981632" y="603359"/>
                  <a:pt x="1988693" y="603359"/>
                </a:cubicBezTo>
                <a:cubicBezTo>
                  <a:pt x="2012747" y="603359"/>
                  <a:pt x="2032000" y="584087"/>
                  <a:pt x="2032000" y="559998"/>
                </a:cubicBezTo>
                <a:cubicBezTo>
                  <a:pt x="2032000" y="535908"/>
                  <a:pt x="2012747" y="516637"/>
                  <a:pt x="1988693" y="516637"/>
                </a:cubicBezTo>
                <a:cubicBezTo>
                  <a:pt x="1981645" y="516637"/>
                  <a:pt x="1974583" y="518937"/>
                  <a:pt x="1968652" y="521289"/>
                </a:cubicBezTo>
                <a:lnTo>
                  <a:pt x="1811858" y="249241"/>
                </a:lnTo>
                <a:cubicBezTo>
                  <a:pt x="1811731" y="249310"/>
                  <a:pt x="1811592" y="249373"/>
                  <a:pt x="1811465" y="249434"/>
                </a:cubicBezTo>
                <a:lnTo>
                  <a:pt x="1810664" y="248037"/>
                </a:lnTo>
                <a:cubicBezTo>
                  <a:pt x="1814271" y="245628"/>
                  <a:pt x="1816672" y="242015"/>
                  <a:pt x="1816672" y="237197"/>
                </a:cubicBezTo>
                <a:cubicBezTo>
                  <a:pt x="1816672" y="228765"/>
                  <a:pt x="1810664" y="222743"/>
                  <a:pt x="1802244" y="222743"/>
                </a:cubicBezTo>
                <a:cubicBezTo>
                  <a:pt x="1795018" y="222743"/>
                  <a:pt x="1789011" y="228765"/>
                  <a:pt x="1787804" y="235993"/>
                </a:cubicBezTo>
                <a:lnTo>
                  <a:pt x="1447368" y="235993"/>
                </a:lnTo>
                <a:cubicBezTo>
                  <a:pt x="1446174" y="226356"/>
                  <a:pt x="1438948" y="219130"/>
                  <a:pt x="1429322" y="219130"/>
                </a:cubicBezTo>
                <a:cubicBezTo>
                  <a:pt x="1418501" y="219130"/>
                  <a:pt x="1410081" y="227561"/>
                  <a:pt x="1410081" y="238402"/>
                </a:cubicBezTo>
                <a:cubicBezTo>
                  <a:pt x="1410081" y="244424"/>
                  <a:pt x="1413688" y="250447"/>
                  <a:pt x="1418501" y="254060"/>
                </a:cubicBezTo>
                <a:lnTo>
                  <a:pt x="1339101" y="392575"/>
                </a:lnTo>
                <a:lnTo>
                  <a:pt x="1134607" y="38457"/>
                </a:lnTo>
                <a:lnTo>
                  <a:pt x="1156879" y="0"/>
                </a:lnTo>
                <a:lnTo>
                  <a:pt x="1140564" y="0"/>
                </a:lnTo>
                <a:lnTo>
                  <a:pt x="1122577" y="31230"/>
                </a:lnTo>
                <a:lnTo>
                  <a:pt x="648619" y="31230"/>
                </a:lnTo>
                <a:lnTo>
                  <a:pt x="630714" y="0"/>
                </a:lnTo>
                <a:moveTo>
                  <a:pt x="1811465" y="249434"/>
                </a:moveTo>
                <a:cubicBezTo>
                  <a:pt x="1809318" y="250447"/>
                  <a:pt x="1808112" y="250447"/>
                  <a:pt x="1805851" y="250447"/>
                </a:cubicBezTo>
                <a:cubicBezTo>
                  <a:pt x="1797431" y="250447"/>
                  <a:pt x="1792618" y="244424"/>
                  <a:pt x="1791411" y="237197"/>
                </a:cubicBezTo>
                <a:lnTo>
                  <a:pt x="1450975" y="237197"/>
                </a:lnTo>
                <a:cubicBezTo>
                  <a:pt x="1450975" y="246832"/>
                  <a:pt x="1442555" y="254060"/>
                  <a:pt x="1432941" y="254060"/>
                </a:cubicBezTo>
                <a:cubicBezTo>
                  <a:pt x="1429322" y="254060"/>
                  <a:pt x="1426921" y="252856"/>
                  <a:pt x="1424521" y="251651"/>
                </a:cubicBezTo>
                <a:lnTo>
                  <a:pt x="1345121" y="394984"/>
                </a:lnTo>
                <a:lnTo>
                  <a:pt x="1382408" y="458822"/>
                </a:lnTo>
                <a:lnTo>
                  <a:pt x="1286180" y="625039"/>
                </a:lnTo>
                <a:lnTo>
                  <a:pt x="1417295" y="851482"/>
                </a:lnTo>
                <a:cubicBezTo>
                  <a:pt x="1422108" y="847869"/>
                  <a:pt x="1428128" y="846665"/>
                  <a:pt x="1434135" y="846665"/>
                </a:cubicBezTo>
                <a:cubicBezTo>
                  <a:pt x="1453388" y="846665"/>
                  <a:pt x="1469022" y="862322"/>
                  <a:pt x="1470228" y="881595"/>
                </a:cubicBezTo>
                <a:lnTo>
                  <a:pt x="1782991" y="881595"/>
                </a:lnTo>
                <a:cubicBezTo>
                  <a:pt x="1782991" y="869550"/>
                  <a:pt x="1793812" y="859913"/>
                  <a:pt x="1805851" y="859913"/>
                </a:cubicBezTo>
                <a:cubicBezTo>
                  <a:pt x="1809839" y="859913"/>
                  <a:pt x="1812163" y="860740"/>
                  <a:pt x="1814906" y="861709"/>
                </a:cubicBezTo>
                <a:cubicBezTo>
                  <a:pt x="1815338" y="861863"/>
                  <a:pt x="1815783" y="862020"/>
                  <a:pt x="1816252" y="862179"/>
                </a:cubicBezTo>
                <a:lnTo>
                  <a:pt x="1968246" y="598541"/>
                </a:lnTo>
                <a:cubicBezTo>
                  <a:pt x="1968373" y="598617"/>
                  <a:pt x="1968500" y="598692"/>
                  <a:pt x="1968627" y="598764"/>
                </a:cubicBezTo>
                <a:lnTo>
                  <a:pt x="1969452" y="597337"/>
                </a:lnTo>
                <a:cubicBezTo>
                  <a:pt x="1957413" y="588905"/>
                  <a:pt x="1948993" y="575655"/>
                  <a:pt x="1948993" y="559998"/>
                </a:cubicBezTo>
                <a:cubicBezTo>
                  <a:pt x="1948993" y="544340"/>
                  <a:pt x="1957413" y="529886"/>
                  <a:pt x="1969452" y="522660"/>
                </a:cubicBezTo>
                <a:lnTo>
                  <a:pt x="1968652" y="521289"/>
                </a:lnTo>
                <a:cubicBezTo>
                  <a:pt x="1968513" y="521344"/>
                  <a:pt x="1968386" y="521400"/>
                  <a:pt x="1968246" y="521454"/>
                </a:cubicBezTo>
                <a:lnTo>
                  <a:pt x="1811465" y="249434"/>
                </a:lnTo>
                <a:moveTo>
                  <a:pt x="0" y="1200782"/>
                </a:moveTo>
                <a:lnTo>
                  <a:pt x="0" y="1204396"/>
                </a:lnTo>
                <a:lnTo>
                  <a:pt x="107297" y="1204396"/>
                </a:lnTo>
                <a:lnTo>
                  <a:pt x="107297" y="1205600"/>
                </a:lnTo>
                <a:cubicBezTo>
                  <a:pt x="108500" y="1216440"/>
                  <a:pt x="116920" y="1224872"/>
                  <a:pt x="127747" y="1224872"/>
                </a:cubicBezTo>
                <a:cubicBezTo>
                  <a:pt x="139776" y="1224872"/>
                  <a:pt x="149399" y="1215236"/>
                  <a:pt x="149399" y="1203192"/>
                </a:cubicBezTo>
                <a:cubicBezTo>
                  <a:pt x="149399" y="1195964"/>
                  <a:pt x="145791" y="1189942"/>
                  <a:pt x="139776" y="1185123"/>
                </a:cubicBezTo>
                <a:lnTo>
                  <a:pt x="294955" y="916525"/>
                </a:lnTo>
                <a:cubicBezTo>
                  <a:pt x="300970" y="920138"/>
                  <a:pt x="306984" y="921342"/>
                  <a:pt x="314202" y="921342"/>
                </a:cubicBezTo>
                <a:cubicBezTo>
                  <a:pt x="337058" y="921342"/>
                  <a:pt x="355102" y="903275"/>
                  <a:pt x="355102" y="880389"/>
                </a:cubicBezTo>
                <a:cubicBezTo>
                  <a:pt x="355102" y="857505"/>
                  <a:pt x="337058" y="839437"/>
                  <a:pt x="314202" y="839437"/>
                </a:cubicBezTo>
                <a:cubicBezTo>
                  <a:pt x="306984" y="839437"/>
                  <a:pt x="300970" y="841846"/>
                  <a:pt x="294955" y="844255"/>
                </a:cubicBezTo>
                <a:lnTo>
                  <a:pt x="146994" y="586496"/>
                </a:lnTo>
                <a:cubicBezTo>
                  <a:pt x="156618" y="580474"/>
                  <a:pt x="162632" y="569634"/>
                  <a:pt x="162632" y="557588"/>
                </a:cubicBezTo>
                <a:cubicBezTo>
                  <a:pt x="162632" y="538317"/>
                  <a:pt x="146994" y="523864"/>
                  <a:pt x="128949" y="523864"/>
                </a:cubicBezTo>
                <a:cubicBezTo>
                  <a:pt x="110905" y="523864"/>
                  <a:pt x="95267" y="538317"/>
                  <a:pt x="95267" y="556384"/>
                </a:cubicBezTo>
                <a:lnTo>
                  <a:pt x="0" y="556384"/>
                </a:lnTo>
                <a:lnTo>
                  <a:pt x="0" y="558794"/>
                </a:lnTo>
                <a:lnTo>
                  <a:pt x="94064" y="558794"/>
                </a:lnTo>
                <a:cubicBezTo>
                  <a:pt x="95267" y="576861"/>
                  <a:pt x="109702" y="591315"/>
                  <a:pt x="127747" y="591315"/>
                </a:cubicBezTo>
                <a:cubicBezTo>
                  <a:pt x="133761" y="591315"/>
                  <a:pt x="138574" y="590111"/>
                  <a:pt x="143384" y="587701"/>
                </a:cubicBezTo>
                <a:lnTo>
                  <a:pt x="292550" y="845459"/>
                </a:lnTo>
                <a:cubicBezTo>
                  <a:pt x="280520" y="852687"/>
                  <a:pt x="273303" y="865936"/>
                  <a:pt x="273303" y="880389"/>
                </a:cubicBezTo>
                <a:cubicBezTo>
                  <a:pt x="273303" y="894843"/>
                  <a:pt x="280520" y="908093"/>
                  <a:pt x="292550" y="915319"/>
                </a:cubicBezTo>
                <a:lnTo>
                  <a:pt x="137370" y="1183919"/>
                </a:lnTo>
                <a:cubicBezTo>
                  <a:pt x="134964" y="1182715"/>
                  <a:pt x="131355" y="1181510"/>
                  <a:pt x="127747" y="1181510"/>
                </a:cubicBezTo>
                <a:cubicBezTo>
                  <a:pt x="116920" y="1181510"/>
                  <a:pt x="107297" y="1189942"/>
                  <a:pt x="107297" y="1200782"/>
                </a:cubicBezTo>
                <a:lnTo>
                  <a:pt x="0" y="1200782"/>
                </a:lnTo>
                <a:moveTo>
                  <a:pt x="648619" y="1711477"/>
                </a:moveTo>
                <a:lnTo>
                  <a:pt x="1124984" y="1711477"/>
                </a:lnTo>
                <a:lnTo>
                  <a:pt x="1363167" y="1297140"/>
                </a:lnTo>
                <a:lnTo>
                  <a:pt x="1126186" y="885208"/>
                </a:lnTo>
                <a:lnTo>
                  <a:pt x="649822" y="885208"/>
                </a:lnTo>
                <a:lnTo>
                  <a:pt x="492237" y="1157421"/>
                </a:lnTo>
                <a:lnTo>
                  <a:pt x="410437" y="1298346"/>
                </a:lnTo>
                <a:lnTo>
                  <a:pt x="447728" y="1362177"/>
                </a:lnTo>
                <a:lnTo>
                  <a:pt x="648619" y="1711477"/>
                </a:lnTo>
                <a:moveTo>
                  <a:pt x="1262118" y="532295"/>
                </a:moveTo>
                <a:cubicBezTo>
                  <a:pt x="1269336" y="538317"/>
                  <a:pt x="1275347" y="546749"/>
                  <a:pt x="1275347" y="557588"/>
                </a:cubicBezTo>
                <a:cubicBezTo>
                  <a:pt x="1275347" y="568429"/>
                  <a:pt x="1270533" y="578065"/>
                  <a:pt x="1262118" y="582883"/>
                </a:cubicBezTo>
                <a:lnTo>
                  <a:pt x="1276553" y="606972"/>
                </a:lnTo>
                <a:lnTo>
                  <a:pt x="1364374" y="455207"/>
                </a:lnTo>
                <a:lnTo>
                  <a:pt x="1335494" y="405825"/>
                </a:lnTo>
                <a:lnTo>
                  <a:pt x="1262118" y="532295"/>
                </a:lnTo>
                <a:moveTo>
                  <a:pt x="1246480" y="527477"/>
                </a:moveTo>
                <a:cubicBezTo>
                  <a:pt x="1251292" y="527477"/>
                  <a:pt x="1256104" y="528681"/>
                  <a:pt x="1259713" y="531090"/>
                </a:cubicBezTo>
                <a:lnTo>
                  <a:pt x="1333094" y="404619"/>
                </a:lnTo>
                <a:lnTo>
                  <a:pt x="1124984" y="43275"/>
                </a:lnTo>
                <a:lnTo>
                  <a:pt x="648619" y="43275"/>
                </a:lnTo>
                <a:lnTo>
                  <a:pt x="589675" y="145656"/>
                </a:lnTo>
                <a:lnTo>
                  <a:pt x="410437" y="456413"/>
                </a:lnTo>
                <a:lnTo>
                  <a:pt x="470585" y="559998"/>
                </a:lnTo>
                <a:lnTo>
                  <a:pt x="648619" y="869550"/>
                </a:lnTo>
                <a:lnTo>
                  <a:pt x="1126186" y="869550"/>
                </a:lnTo>
                <a:lnTo>
                  <a:pt x="1275347" y="610586"/>
                </a:lnTo>
                <a:lnTo>
                  <a:pt x="1259713" y="584087"/>
                </a:lnTo>
                <a:cubicBezTo>
                  <a:pt x="1256104" y="586496"/>
                  <a:pt x="1251292" y="587701"/>
                  <a:pt x="1246480" y="587701"/>
                </a:cubicBezTo>
                <a:cubicBezTo>
                  <a:pt x="1229639" y="587701"/>
                  <a:pt x="1216407" y="574451"/>
                  <a:pt x="1216407" y="557588"/>
                </a:cubicBezTo>
                <a:cubicBezTo>
                  <a:pt x="1216407" y="540727"/>
                  <a:pt x="1229639" y="527477"/>
                  <a:pt x="1246480" y="527477"/>
                </a:cubicBezTo>
              </a:path>
            </a:pathLst>
          </a:custGeom>
          <a:gradFill>
            <a:gsLst>
              <a:gs pos="0">
                <a:schemeClr val="accent1">
                  <a:alpha val="50000"/>
                </a:schemeClr>
              </a:gs>
              <a:gs pos="100000">
                <a:schemeClr val="accent1">
                  <a:alpha val="0"/>
                </a:schemeClr>
              </a:gs>
            </a:gsLst>
            <a:lin ang="9105826"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3" name="Vector_#color_$accent1_1_$accent1_1-2785&amp;1296"/>
          <p:cNvSpPr/>
          <p:nvPr userDrawn="1">
            <p:custDataLst>
              <p:tags r:id="rId5"/>
            </p:custDataLst>
          </p:nvPr>
        </p:nvSpPr>
        <p:spPr>
          <a:xfrm>
            <a:off x="7391400" y="0"/>
            <a:ext cx="4800600" cy="3810000"/>
          </a:xfrm>
          <a:custGeom>
            <a:avLst/>
            <a:gdLst/>
            <a:ahLst/>
            <a:cxnLst/>
            <a:rect l="l" t="t" r="r" b="b"/>
            <a:pathLst>
              <a:path w="4800600" h="3810000">
                <a:moveTo>
                  <a:pt x="74716" y="367160"/>
                </a:moveTo>
                <a:cubicBezTo>
                  <a:pt x="67032" y="380615"/>
                  <a:pt x="53584" y="388305"/>
                  <a:pt x="38215" y="388305"/>
                </a:cubicBezTo>
                <a:cubicBezTo>
                  <a:pt x="13241" y="388305"/>
                  <a:pt x="-5970" y="369082"/>
                  <a:pt x="1714" y="344091"/>
                </a:cubicBezTo>
                <a:cubicBezTo>
                  <a:pt x="1714" y="321024"/>
                  <a:pt x="20925" y="301800"/>
                  <a:pt x="43978" y="299879"/>
                </a:cubicBezTo>
                <a:lnTo>
                  <a:pt x="43978" y="0"/>
                </a:lnTo>
                <a:lnTo>
                  <a:pt x="47820" y="33589"/>
                </a:lnTo>
                <a:lnTo>
                  <a:pt x="47820" y="299879"/>
                </a:lnTo>
                <a:cubicBezTo>
                  <a:pt x="70874" y="301800"/>
                  <a:pt x="90085" y="321024"/>
                  <a:pt x="90085" y="344091"/>
                </a:cubicBezTo>
                <a:cubicBezTo>
                  <a:pt x="90085" y="351781"/>
                  <a:pt x="88164" y="359470"/>
                  <a:pt x="84321" y="365237"/>
                </a:cubicBezTo>
                <a:lnTo>
                  <a:pt x="526172" y="620903"/>
                </a:lnTo>
                <a:cubicBezTo>
                  <a:pt x="531936" y="611292"/>
                  <a:pt x="545384" y="603602"/>
                  <a:pt x="558830" y="603602"/>
                </a:cubicBezTo>
                <a:cubicBezTo>
                  <a:pt x="572193" y="603602"/>
                  <a:pt x="583660" y="609296"/>
                  <a:pt x="591344" y="620686"/>
                </a:cubicBezTo>
                <a:lnTo>
                  <a:pt x="587647" y="622826"/>
                </a:lnTo>
                <a:cubicBezTo>
                  <a:pt x="589568" y="626670"/>
                  <a:pt x="591490" y="634360"/>
                  <a:pt x="591490" y="640126"/>
                </a:cubicBezTo>
                <a:cubicBezTo>
                  <a:pt x="591490" y="661271"/>
                  <a:pt x="574199" y="678572"/>
                  <a:pt x="553067" y="680494"/>
                </a:cubicBezTo>
                <a:lnTo>
                  <a:pt x="553067" y="1182215"/>
                </a:lnTo>
                <a:cubicBezTo>
                  <a:pt x="581884" y="1184138"/>
                  <a:pt x="604937" y="1207205"/>
                  <a:pt x="604937" y="1236039"/>
                </a:cubicBezTo>
                <a:cubicBezTo>
                  <a:pt x="604937" y="1245652"/>
                  <a:pt x="603016" y="1253340"/>
                  <a:pt x="599173" y="1261029"/>
                </a:cubicBezTo>
                <a:lnTo>
                  <a:pt x="1031419" y="1510932"/>
                </a:lnTo>
                <a:cubicBezTo>
                  <a:pt x="1039104" y="1499400"/>
                  <a:pt x="1052552" y="1491704"/>
                  <a:pt x="1067920" y="1491704"/>
                </a:cubicBezTo>
                <a:cubicBezTo>
                  <a:pt x="1083288" y="1491704"/>
                  <a:pt x="1096736" y="1499400"/>
                  <a:pt x="1104421" y="1510932"/>
                </a:cubicBezTo>
                <a:lnTo>
                  <a:pt x="1538592" y="1257184"/>
                </a:lnTo>
                <a:cubicBezTo>
                  <a:pt x="1534744" y="1251417"/>
                  <a:pt x="1532826" y="1241806"/>
                  <a:pt x="1532826" y="1234117"/>
                </a:cubicBezTo>
                <a:cubicBezTo>
                  <a:pt x="1532826" y="1207205"/>
                  <a:pt x="1553959" y="1186059"/>
                  <a:pt x="1580858" y="1184137"/>
                </a:cubicBezTo>
                <a:lnTo>
                  <a:pt x="1580858" y="667038"/>
                </a:lnTo>
                <a:cubicBezTo>
                  <a:pt x="1567409" y="667038"/>
                  <a:pt x="1555877" y="653583"/>
                  <a:pt x="1555877" y="640127"/>
                </a:cubicBezTo>
                <a:cubicBezTo>
                  <a:pt x="1555877" y="636281"/>
                  <a:pt x="1555877" y="632437"/>
                  <a:pt x="1557795" y="628593"/>
                </a:cubicBezTo>
                <a:lnTo>
                  <a:pt x="1490561" y="590146"/>
                </a:lnTo>
                <a:lnTo>
                  <a:pt x="1129394" y="380615"/>
                </a:lnTo>
                <a:cubicBezTo>
                  <a:pt x="1115948" y="401761"/>
                  <a:pt x="1092895" y="415218"/>
                  <a:pt x="1067920" y="415218"/>
                </a:cubicBezTo>
                <a:cubicBezTo>
                  <a:pt x="1041124" y="415218"/>
                  <a:pt x="1020050" y="401861"/>
                  <a:pt x="1006596" y="380851"/>
                </a:cubicBezTo>
                <a:lnTo>
                  <a:pt x="1010288" y="378694"/>
                </a:lnTo>
                <a:cubicBezTo>
                  <a:pt x="1004524" y="367160"/>
                  <a:pt x="1000681" y="355625"/>
                  <a:pt x="1000681" y="344091"/>
                </a:cubicBezTo>
                <a:cubicBezTo>
                  <a:pt x="1000681" y="305646"/>
                  <a:pt x="1031419" y="274889"/>
                  <a:pt x="1069840" y="272966"/>
                </a:cubicBezTo>
                <a:lnTo>
                  <a:pt x="1069840" y="3844"/>
                </a:lnTo>
                <a:lnTo>
                  <a:pt x="1073683" y="3844"/>
                </a:lnTo>
                <a:lnTo>
                  <a:pt x="1073683" y="274889"/>
                </a:lnTo>
                <a:cubicBezTo>
                  <a:pt x="1112105" y="276812"/>
                  <a:pt x="1142843" y="307569"/>
                  <a:pt x="1142843" y="346014"/>
                </a:cubicBezTo>
                <a:cubicBezTo>
                  <a:pt x="1142843" y="359471"/>
                  <a:pt x="1139001" y="371004"/>
                  <a:pt x="1133238" y="380615"/>
                </a:cubicBezTo>
                <a:lnTo>
                  <a:pt x="1242739" y="444052"/>
                </a:lnTo>
                <a:lnTo>
                  <a:pt x="1561643" y="628593"/>
                </a:lnTo>
                <a:cubicBezTo>
                  <a:pt x="1567409" y="620903"/>
                  <a:pt x="1575092" y="617059"/>
                  <a:pt x="1584693" y="617059"/>
                </a:cubicBezTo>
                <a:cubicBezTo>
                  <a:pt x="1594295" y="617059"/>
                  <a:pt x="1601978" y="620903"/>
                  <a:pt x="1607744" y="628593"/>
                </a:cubicBezTo>
                <a:lnTo>
                  <a:pt x="1913204" y="451740"/>
                </a:lnTo>
                <a:lnTo>
                  <a:pt x="2041919" y="376771"/>
                </a:lnTo>
                <a:cubicBezTo>
                  <a:pt x="2038071" y="367160"/>
                  <a:pt x="2034223" y="357548"/>
                  <a:pt x="2034223" y="346014"/>
                </a:cubicBezTo>
                <a:cubicBezTo>
                  <a:pt x="2034223" y="338328"/>
                  <a:pt x="2036153" y="330642"/>
                  <a:pt x="2038071" y="322956"/>
                </a:cubicBezTo>
                <a:lnTo>
                  <a:pt x="2038071" y="322947"/>
                </a:lnTo>
                <a:lnTo>
                  <a:pt x="1786407" y="176851"/>
                </a:lnTo>
                <a:lnTo>
                  <a:pt x="1786407" y="1922"/>
                </a:lnTo>
                <a:lnTo>
                  <a:pt x="1809458" y="1922"/>
                </a:lnTo>
                <a:lnTo>
                  <a:pt x="1809458" y="163396"/>
                </a:lnTo>
                <a:lnTo>
                  <a:pt x="2049602" y="301802"/>
                </a:lnTo>
                <a:cubicBezTo>
                  <a:pt x="2061121" y="288345"/>
                  <a:pt x="2078418" y="278735"/>
                  <a:pt x="2097621" y="278735"/>
                </a:cubicBezTo>
                <a:lnTo>
                  <a:pt x="2097621" y="1922"/>
                </a:lnTo>
                <a:lnTo>
                  <a:pt x="2101469" y="1922"/>
                </a:lnTo>
                <a:lnTo>
                  <a:pt x="2101469" y="278735"/>
                </a:lnTo>
                <a:cubicBezTo>
                  <a:pt x="2136051" y="278735"/>
                  <a:pt x="2164867" y="307569"/>
                  <a:pt x="2164867" y="344093"/>
                </a:cubicBezTo>
                <a:cubicBezTo>
                  <a:pt x="2164867" y="351781"/>
                  <a:pt x="2162937" y="359471"/>
                  <a:pt x="2161019" y="367160"/>
                </a:cubicBezTo>
                <a:lnTo>
                  <a:pt x="2468397" y="544011"/>
                </a:lnTo>
                <a:lnTo>
                  <a:pt x="2862224" y="317180"/>
                </a:lnTo>
                <a:lnTo>
                  <a:pt x="3127324" y="163396"/>
                </a:lnTo>
                <a:lnTo>
                  <a:pt x="3127324" y="1922"/>
                </a:lnTo>
                <a:lnTo>
                  <a:pt x="3131172" y="1922"/>
                </a:lnTo>
                <a:lnTo>
                  <a:pt x="3150387" y="1922"/>
                </a:lnTo>
                <a:lnTo>
                  <a:pt x="3150387" y="163396"/>
                </a:lnTo>
                <a:lnTo>
                  <a:pt x="3398203" y="305646"/>
                </a:lnTo>
                <a:lnTo>
                  <a:pt x="3809314" y="542089"/>
                </a:lnTo>
                <a:lnTo>
                  <a:pt x="3976446" y="445974"/>
                </a:lnTo>
                <a:lnTo>
                  <a:pt x="4116692" y="365237"/>
                </a:lnTo>
                <a:cubicBezTo>
                  <a:pt x="4112844" y="359471"/>
                  <a:pt x="4110927" y="351781"/>
                  <a:pt x="4110927" y="344093"/>
                </a:cubicBezTo>
                <a:cubicBezTo>
                  <a:pt x="4110927" y="317180"/>
                  <a:pt x="4132059" y="297957"/>
                  <a:pt x="4157040" y="296034"/>
                </a:cubicBezTo>
                <a:lnTo>
                  <a:pt x="4157040" y="35958"/>
                </a:lnTo>
                <a:lnTo>
                  <a:pt x="4160876" y="35991"/>
                </a:lnTo>
                <a:lnTo>
                  <a:pt x="4160876" y="296034"/>
                </a:lnTo>
                <a:cubicBezTo>
                  <a:pt x="4176243" y="297957"/>
                  <a:pt x="4191610" y="305646"/>
                  <a:pt x="4199293" y="319103"/>
                </a:cubicBezTo>
                <a:lnTo>
                  <a:pt x="4470171" y="163396"/>
                </a:lnTo>
                <a:lnTo>
                  <a:pt x="4470171" y="1922"/>
                </a:lnTo>
                <a:lnTo>
                  <a:pt x="4493222" y="1922"/>
                </a:lnTo>
                <a:lnTo>
                  <a:pt x="4493222" y="163396"/>
                </a:lnTo>
                <a:lnTo>
                  <a:pt x="4800600" y="340247"/>
                </a:lnTo>
                <a:lnTo>
                  <a:pt x="4800600" y="367160"/>
                </a:lnTo>
                <a:lnTo>
                  <a:pt x="4481703" y="182620"/>
                </a:lnTo>
                <a:lnTo>
                  <a:pt x="4206977" y="342170"/>
                </a:lnTo>
                <a:lnTo>
                  <a:pt x="4206977" y="344093"/>
                </a:lnTo>
                <a:cubicBezTo>
                  <a:pt x="4206977" y="351781"/>
                  <a:pt x="4205059" y="359471"/>
                  <a:pt x="4201224" y="365237"/>
                </a:cubicBezTo>
                <a:lnTo>
                  <a:pt x="4412539" y="486343"/>
                </a:lnTo>
                <a:lnTo>
                  <a:pt x="4623854" y="609370"/>
                </a:lnTo>
                <a:cubicBezTo>
                  <a:pt x="4633468" y="592069"/>
                  <a:pt x="4652670" y="580535"/>
                  <a:pt x="4673803" y="580535"/>
                </a:cubicBezTo>
                <a:cubicBezTo>
                  <a:pt x="4694936" y="580535"/>
                  <a:pt x="4714151" y="592069"/>
                  <a:pt x="4723752" y="609370"/>
                </a:cubicBezTo>
                <a:lnTo>
                  <a:pt x="4800600" y="565156"/>
                </a:lnTo>
                <a:lnTo>
                  <a:pt x="4800600" y="570923"/>
                </a:lnTo>
                <a:lnTo>
                  <a:pt x="4725683" y="613214"/>
                </a:lnTo>
                <a:cubicBezTo>
                  <a:pt x="4731436" y="620903"/>
                  <a:pt x="4733366" y="630516"/>
                  <a:pt x="4733366" y="640127"/>
                </a:cubicBezTo>
                <a:cubicBezTo>
                  <a:pt x="4733366" y="672805"/>
                  <a:pt x="4708385" y="697795"/>
                  <a:pt x="4675734" y="699718"/>
                </a:cubicBezTo>
                <a:lnTo>
                  <a:pt x="4675734" y="1189905"/>
                </a:lnTo>
                <a:cubicBezTo>
                  <a:pt x="4700702" y="1191826"/>
                  <a:pt x="4719917" y="1211050"/>
                  <a:pt x="4719917" y="1236040"/>
                </a:cubicBezTo>
                <a:cubicBezTo>
                  <a:pt x="4719917" y="1243729"/>
                  <a:pt x="4717999" y="1251417"/>
                  <a:pt x="4714151" y="1257184"/>
                </a:cubicBezTo>
                <a:lnTo>
                  <a:pt x="4800600" y="1307160"/>
                </a:lnTo>
                <a:lnTo>
                  <a:pt x="4800600" y="1312926"/>
                </a:lnTo>
                <a:lnTo>
                  <a:pt x="4712233" y="1261030"/>
                </a:lnTo>
                <a:cubicBezTo>
                  <a:pt x="4704550" y="1274483"/>
                  <a:pt x="4689183" y="1282179"/>
                  <a:pt x="4673803" y="1282179"/>
                </a:cubicBezTo>
                <a:cubicBezTo>
                  <a:pt x="4658436" y="1282179"/>
                  <a:pt x="4643069" y="1274483"/>
                  <a:pt x="4635386" y="1261030"/>
                </a:cubicBezTo>
                <a:lnTo>
                  <a:pt x="4210825" y="1510932"/>
                </a:lnTo>
                <a:cubicBezTo>
                  <a:pt x="4214673" y="1518615"/>
                  <a:pt x="4216590" y="1526311"/>
                  <a:pt x="4216590" y="1535913"/>
                </a:cubicBezTo>
                <a:cubicBezTo>
                  <a:pt x="4216590" y="1541691"/>
                  <a:pt x="4214673" y="1547457"/>
                  <a:pt x="4212742" y="1553223"/>
                </a:cubicBezTo>
                <a:lnTo>
                  <a:pt x="4481703" y="1708925"/>
                </a:lnTo>
                <a:lnTo>
                  <a:pt x="4800600" y="1524381"/>
                </a:lnTo>
                <a:lnTo>
                  <a:pt x="4800600" y="1551292"/>
                </a:lnTo>
                <a:lnTo>
                  <a:pt x="4493222" y="1728153"/>
                </a:lnTo>
                <a:lnTo>
                  <a:pt x="4493222" y="2320214"/>
                </a:lnTo>
                <a:lnTo>
                  <a:pt x="4643069" y="2406726"/>
                </a:lnTo>
                <a:cubicBezTo>
                  <a:pt x="4650753" y="2395182"/>
                  <a:pt x="4660367" y="2389416"/>
                  <a:pt x="4673803" y="2389416"/>
                </a:cubicBezTo>
                <a:cubicBezTo>
                  <a:pt x="4687253" y="2389416"/>
                  <a:pt x="4698784" y="2397112"/>
                  <a:pt x="4704550" y="2406726"/>
                </a:cubicBezTo>
                <a:lnTo>
                  <a:pt x="4800600" y="2350973"/>
                </a:lnTo>
                <a:lnTo>
                  <a:pt x="4800600" y="2356739"/>
                </a:lnTo>
                <a:lnTo>
                  <a:pt x="4706468" y="2412492"/>
                </a:lnTo>
                <a:cubicBezTo>
                  <a:pt x="4708385" y="2416327"/>
                  <a:pt x="4710303" y="2422093"/>
                  <a:pt x="4710303" y="2427872"/>
                </a:cubicBezTo>
                <a:cubicBezTo>
                  <a:pt x="4710303" y="2447087"/>
                  <a:pt x="4694936" y="2462467"/>
                  <a:pt x="4675734" y="2464384"/>
                </a:cubicBezTo>
                <a:lnTo>
                  <a:pt x="4675734" y="2597023"/>
                </a:lnTo>
                <a:lnTo>
                  <a:pt x="4800600" y="2668156"/>
                </a:lnTo>
                <a:lnTo>
                  <a:pt x="4800600" y="2695067"/>
                </a:lnTo>
                <a:lnTo>
                  <a:pt x="4675734" y="2622017"/>
                </a:lnTo>
                <a:lnTo>
                  <a:pt x="4675734" y="2991104"/>
                </a:lnTo>
                <a:cubicBezTo>
                  <a:pt x="4691101" y="2993022"/>
                  <a:pt x="4704550" y="3006484"/>
                  <a:pt x="4704550" y="3021851"/>
                </a:cubicBezTo>
                <a:cubicBezTo>
                  <a:pt x="4704550" y="3027629"/>
                  <a:pt x="4702620" y="3031465"/>
                  <a:pt x="4700702" y="3035313"/>
                </a:cubicBezTo>
                <a:lnTo>
                  <a:pt x="4800600" y="3092983"/>
                </a:lnTo>
                <a:lnTo>
                  <a:pt x="4800600" y="3098749"/>
                </a:lnTo>
                <a:lnTo>
                  <a:pt x="4698784" y="3039161"/>
                </a:lnTo>
                <a:cubicBezTo>
                  <a:pt x="4693018" y="3046844"/>
                  <a:pt x="4683417" y="3052610"/>
                  <a:pt x="4673803" y="3052610"/>
                </a:cubicBezTo>
                <a:cubicBezTo>
                  <a:pt x="4664202" y="3052610"/>
                  <a:pt x="4654601" y="3046844"/>
                  <a:pt x="4648835" y="3039161"/>
                </a:cubicBezTo>
                <a:lnTo>
                  <a:pt x="4193540" y="3302508"/>
                </a:lnTo>
                <a:cubicBezTo>
                  <a:pt x="4195458" y="3308274"/>
                  <a:pt x="4197375" y="3314052"/>
                  <a:pt x="4197375" y="3319818"/>
                </a:cubicBezTo>
                <a:cubicBezTo>
                  <a:pt x="4197375" y="3340964"/>
                  <a:pt x="4182008" y="3356343"/>
                  <a:pt x="4160876" y="3358261"/>
                </a:cubicBezTo>
                <a:lnTo>
                  <a:pt x="4160876" y="3810000"/>
                </a:lnTo>
                <a:lnTo>
                  <a:pt x="4157040" y="3810000"/>
                </a:lnTo>
                <a:lnTo>
                  <a:pt x="4157040" y="3358261"/>
                </a:lnTo>
                <a:cubicBezTo>
                  <a:pt x="4135907" y="3356343"/>
                  <a:pt x="4120528" y="3340964"/>
                  <a:pt x="4120528" y="3319818"/>
                </a:cubicBezTo>
                <a:cubicBezTo>
                  <a:pt x="4120528" y="3314052"/>
                  <a:pt x="4122458" y="3308274"/>
                  <a:pt x="4124376" y="3302508"/>
                </a:cubicBezTo>
                <a:lnTo>
                  <a:pt x="3701733" y="3058376"/>
                </a:lnTo>
                <a:cubicBezTo>
                  <a:pt x="3690214" y="3077604"/>
                  <a:pt x="3669081" y="3091066"/>
                  <a:pt x="3644100" y="3091066"/>
                </a:cubicBezTo>
                <a:cubicBezTo>
                  <a:pt x="3619132" y="3091066"/>
                  <a:pt x="3597999" y="3077604"/>
                  <a:pt x="3586467" y="3058376"/>
                </a:cubicBezTo>
                <a:lnTo>
                  <a:pt x="3450069" y="3137192"/>
                </a:lnTo>
                <a:lnTo>
                  <a:pt x="3159989" y="3304438"/>
                </a:lnTo>
                <a:cubicBezTo>
                  <a:pt x="3161906" y="3308274"/>
                  <a:pt x="3163824" y="3314052"/>
                  <a:pt x="3163824" y="3319818"/>
                </a:cubicBezTo>
                <a:cubicBezTo>
                  <a:pt x="3163824" y="3339033"/>
                  <a:pt x="3148457" y="3352495"/>
                  <a:pt x="3131172" y="3354413"/>
                </a:cubicBezTo>
                <a:lnTo>
                  <a:pt x="3131172" y="3810000"/>
                </a:lnTo>
                <a:lnTo>
                  <a:pt x="3127324" y="3810000"/>
                </a:lnTo>
                <a:lnTo>
                  <a:pt x="3127324" y="3354413"/>
                </a:lnTo>
                <a:cubicBezTo>
                  <a:pt x="3108122" y="3352495"/>
                  <a:pt x="3094673" y="3339033"/>
                  <a:pt x="3094673" y="3319818"/>
                </a:cubicBezTo>
                <a:cubicBezTo>
                  <a:pt x="3094673" y="3314052"/>
                  <a:pt x="3096590" y="3308274"/>
                  <a:pt x="3098508" y="3304438"/>
                </a:cubicBezTo>
                <a:lnTo>
                  <a:pt x="2650896" y="3044927"/>
                </a:lnTo>
                <a:cubicBezTo>
                  <a:pt x="2641295" y="3058376"/>
                  <a:pt x="2627846" y="3066072"/>
                  <a:pt x="2612479" y="3066072"/>
                </a:cubicBezTo>
                <a:cubicBezTo>
                  <a:pt x="2587498" y="3066072"/>
                  <a:pt x="2568296" y="3046844"/>
                  <a:pt x="2568296" y="3021851"/>
                </a:cubicBezTo>
                <a:cubicBezTo>
                  <a:pt x="2568296" y="2998788"/>
                  <a:pt x="2587498" y="2979572"/>
                  <a:pt x="2610561" y="2977642"/>
                </a:cubicBezTo>
                <a:lnTo>
                  <a:pt x="2610561" y="2487460"/>
                </a:lnTo>
                <a:cubicBezTo>
                  <a:pt x="2579815" y="2485530"/>
                  <a:pt x="2554846" y="2460549"/>
                  <a:pt x="2554846" y="2429789"/>
                </a:cubicBezTo>
                <a:cubicBezTo>
                  <a:pt x="2554846" y="2420176"/>
                  <a:pt x="2558682" y="2410562"/>
                  <a:pt x="2562530" y="2402878"/>
                </a:cubicBezTo>
                <a:lnTo>
                  <a:pt x="2143735" y="2160664"/>
                </a:lnTo>
                <a:cubicBezTo>
                  <a:pt x="2134121" y="2176043"/>
                  <a:pt x="2116836" y="2185657"/>
                  <a:pt x="2097621" y="2185657"/>
                </a:cubicBezTo>
                <a:cubicBezTo>
                  <a:pt x="2066887" y="2185657"/>
                  <a:pt x="2041919" y="2160664"/>
                  <a:pt x="2041919" y="2129904"/>
                </a:cubicBezTo>
                <a:cubicBezTo>
                  <a:pt x="2041919" y="2099158"/>
                  <a:pt x="2064969" y="2076082"/>
                  <a:pt x="2093786" y="2074164"/>
                </a:cubicBezTo>
                <a:lnTo>
                  <a:pt x="2093786" y="1566672"/>
                </a:lnTo>
                <a:cubicBezTo>
                  <a:pt x="2076488" y="1564754"/>
                  <a:pt x="2063051" y="1551292"/>
                  <a:pt x="2063051" y="1533995"/>
                </a:cubicBezTo>
                <a:cubicBezTo>
                  <a:pt x="2063051" y="1530147"/>
                  <a:pt x="2064969" y="1524381"/>
                  <a:pt x="2066887" y="1520546"/>
                </a:cubicBezTo>
                <a:lnTo>
                  <a:pt x="1623111" y="1264874"/>
                </a:lnTo>
                <a:cubicBezTo>
                  <a:pt x="1615427" y="1278331"/>
                  <a:pt x="1598143" y="1287945"/>
                  <a:pt x="1580858" y="1287945"/>
                </a:cubicBezTo>
                <a:cubicBezTo>
                  <a:pt x="1563561" y="1287945"/>
                  <a:pt x="1548194" y="1278331"/>
                  <a:pt x="1538592" y="1264874"/>
                </a:cubicBezTo>
                <a:lnTo>
                  <a:pt x="1104421" y="1514767"/>
                </a:lnTo>
                <a:cubicBezTo>
                  <a:pt x="1108263" y="1520546"/>
                  <a:pt x="1110183" y="1526311"/>
                  <a:pt x="1110183" y="1533995"/>
                </a:cubicBezTo>
                <a:cubicBezTo>
                  <a:pt x="1110183" y="1557058"/>
                  <a:pt x="1090973" y="1576286"/>
                  <a:pt x="1067920" y="1576286"/>
                </a:cubicBezTo>
                <a:cubicBezTo>
                  <a:pt x="1044867" y="1576286"/>
                  <a:pt x="1025656" y="1557058"/>
                  <a:pt x="1025656" y="1533995"/>
                </a:cubicBezTo>
                <a:cubicBezTo>
                  <a:pt x="1025656" y="1526311"/>
                  <a:pt x="1027577" y="1520546"/>
                  <a:pt x="1031419" y="1514767"/>
                </a:cubicBezTo>
                <a:lnTo>
                  <a:pt x="599173" y="1264874"/>
                </a:lnTo>
                <a:cubicBezTo>
                  <a:pt x="589568" y="1280249"/>
                  <a:pt x="572279" y="1289863"/>
                  <a:pt x="553067" y="1289863"/>
                </a:cubicBezTo>
                <a:cubicBezTo>
                  <a:pt x="524251" y="1289863"/>
                  <a:pt x="499278" y="1264874"/>
                  <a:pt x="499278" y="1236039"/>
                </a:cubicBezTo>
                <a:cubicBezTo>
                  <a:pt x="499278" y="1207205"/>
                  <a:pt x="522331" y="1184137"/>
                  <a:pt x="551146" y="1182215"/>
                </a:cubicBezTo>
                <a:lnTo>
                  <a:pt x="551146" y="680494"/>
                </a:lnTo>
                <a:cubicBezTo>
                  <a:pt x="530014" y="678572"/>
                  <a:pt x="512724" y="661271"/>
                  <a:pt x="512724" y="640126"/>
                </a:cubicBezTo>
                <a:cubicBezTo>
                  <a:pt x="512724" y="634360"/>
                  <a:pt x="514646" y="628593"/>
                  <a:pt x="516567" y="622826"/>
                </a:cubicBezTo>
                <a:lnTo>
                  <a:pt x="74716" y="367160"/>
                </a:lnTo>
                <a:moveTo>
                  <a:pt x="1006596" y="380851"/>
                </a:moveTo>
                <a:cubicBezTo>
                  <a:pt x="1006545" y="380773"/>
                  <a:pt x="1006495" y="380694"/>
                  <a:pt x="1006445" y="380615"/>
                </a:cubicBezTo>
                <a:lnTo>
                  <a:pt x="943049" y="417139"/>
                </a:lnTo>
                <a:lnTo>
                  <a:pt x="591344" y="620686"/>
                </a:lnTo>
                <a:cubicBezTo>
                  <a:pt x="591393" y="620758"/>
                  <a:pt x="591442" y="620831"/>
                  <a:pt x="591490" y="620903"/>
                </a:cubicBezTo>
                <a:lnTo>
                  <a:pt x="839310" y="478653"/>
                </a:lnTo>
                <a:lnTo>
                  <a:pt x="1006596" y="380851"/>
                </a:lnTo>
                <a:moveTo>
                  <a:pt x="1634642" y="1237962"/>
                </a:moveTo>
                <a:cubicBezTo>
                  <a:pt x="1634642" y="1245650"/>
                  <a:pt x="1632725" y="1253340"/>
                  <a:pt x="1628877" y="1261029"/>
                </a:cubicBezTo>
                <a:lnTo>
                  <a:pt x="2070735" y="1520546"/>
                </a:lnTo>
                <a:cubicBezTo>
                  <a:pt x="2076488" y="1512849"/>
                  <a:pt x="2086102" y="1507084"/>
                  <a:pt x="2097621" y="1507084"/>
                </a:cubicBezTo>
                <a:cubicBezTo>
                  <a:pt x="2109152" y="1507084"/>
                  <a:pt x="2118754" y="1512849"/>
                  <a:pt x="2124520" y="1520546"/>
                </a:cubicBezTo>
                <a:lnTo>
                  <a:pt x="2324316" y="1405204"/>
                </a:lnTo>
                <a:lnTo>
                  <a:pt x="2456866" y="1328306"/>
                </a:lnTo>
                <a:lnTo>
                  <a:pt x="2456866" y="567079"/>
                </a:lnTo>
                <a:lnTo>
                  <a:pt x="2149500" y="390227"/>
                </a:lnTo>
                <a:cubicBezTo>
                  <a:pt x="2137969" y="403683"/>
                  <a:pt x="2120671" y="413295"/>
                  <a:pt x="2099551" y="413295"/>
                </a:cubicBezTo>
                <a:cubicBezTo>
                  <a:pt x="2076488" y="413295"/>
                  <a:pt x="2055355" y="401761"/>
                  <a:pt x="2043836" y="382538"/>
                </a:cubicBezTo>
                <a:lnTo>
                  <a:pt x="1863255" y="486343"/>
                </a:lnTo>
                <a:lnTo>
                  <a:pt x="1609662" y="632437"/>
                </a:lnTo>
                <a:cubicBezTo>
                  <a:pt x="1609662" y="634359"/>
                  <a:pt x="1610144" y="636281"/>
                  <a:pt x="1610627" y="638204"/>
                </a:cubicBezTo>
                <a:cubicBezTo>
                  <a:pt x="1611109" y="640126"/>
                  <a:pt x="1611592" y="642049"/>
                  <a:pt x="1611592" y="643971"/>
                </a:cubicBezTo>
                <a:cubicBezTo>
                  <a:pt x="1611592" y="657427"/>
                  <a:pt x="1600060" y="668961"/>
                  <a:pt x="1586611" y="670883"/>
                </a:cubicBezTo>
                <a:lnTo>
                  <a:pt x="1586611" y="1187982"/>
                </a:lnTo>
                <a:cubicBezTo>
                  <a:pt x="1613510" y="1187982"/>
                  <a:pt x="1634642" y="1211049"/>
                  <a:pt x="1634642" y="1237962"/>
                </a:cubicBezTo>
                <a:moveTo>
                  <a:pt x="2585580" y="1255263"/>
                </a:moveTo>
                <a:lnTo>
                  <a:pt x="2479916" y="1316774"/>
                </a:lnTo>
                <a:lnTo>
                  <a:pt x="2479916" y="1326388"/>
                </a:lnTo>
                <a:lnTo>
                  <a:pt x="3127324" y="1701241"/>
                </a:lnTo>
                <a:lnTo>
                  <a:pt x="3127324" y="1572438"/>
                </a:lnTo>
                <a:cubicBezTo>
                  <a:pt x="3108122" y="1572438"/>
                  <a:pt x="3092755" y="1555140"/>
                  <a:pt x="3092755" y="1535913"/>
                </a:cubicBezTo>
                <a:cubicBezTo>
                  <a:pt x="3092755" y="1529550"/>
                  <a:pt x="3094063" y="1525816"/>
                  <a:pt x="3095612" y="1521447"/>
                </a:cubicBezTo>
                <a:cubicBezTo>
                  <a:pt x="3095930" y="1520546"/>
                  <a:pt x="3096260" y="1519606"/>
                  <a:pt x="3096590" y="1518615"/>
                </a:cubicBezTo>
                <a:lnTo>
                  <a:pt x="2900642" y="1405204"/>
                </a:lnTo>
                <a:lnTo>
                  <a:pt x="2643213" y="1255263"/>
                </a:lnTo>
                <a:cubicBezTo>
                  <a:pt x="2637447" y="1264874"/>
                  <a:pt x="2625928" y="1270635"/>
                  <a:pt x="2614397" y="1270635"/>
                </a:cubicBezTo>
                <a:cubicBezTo>
                  <a:pt x="2602878" y="1270635"/>
                  <a:pt x="2591346" y="1264874"/>
                  <a:pt x="2585580" y="1255263"/>
                </a:cubicBezTo>
                <a:moveTo>
                  <a:pt x="3129255" y="372927"/>
                </a:moveTo>
                <a:cubicBezTo>
                  <a:pt x="3119641" y="372927"/>
                  <a:pt x="3111957" y="369082"/>
                  <a:pt x="3106204" y="361392"/>
                </a:cubicBezTo>
                <a:lnTo>
                  <a:pt x="3008224" y="417139"/>
                </a:lnTo>
                <a:lnTo>
                  <a:pt x="2681630" y="605525"/>
                </a:lnTo>
                <a:cubicBezTo>
                  <a:pt x="2687396" y="615136"/>
                  <a:pt x="2691244" y="626670"/>
                  <a:pt x="2691244" y="640127"/>
                </a:cubicBezTo>
                <a:cubicBezTo>
                  <a:pt x="2691244" y="680495"/>
                  <a:pt x="2658580" y="713174"/>
                  <a:pt x="2618245" y="715096"/>
                </a:cubicBezTo>
                <a:lnTo>
                  <a:pt x="2618245" y="1201438"/>
                </a:lnTo>
                <a:cubicBezTo>
                  <a:pt x="2637447" y="1203361"/>
                  <a:pt x="2650896" y="1216816"/>
                  <a:pt x="2650896" y="1236040"/>
                </a:cubicBezTo>
                <a:cubicBezTo>
                  <a:pt x="2650896" y="1241806"/>
                  <a:pt x="2648979" y="1247573"/>
                  <a:pt x="2647061" y="1251417"/>
                </a:cubicBezTo>
                <a:lnTo>
                  <a:pt x="2812275" y="1347534"/>
                </a:lnTo>
                <a:lnTo>
                  <a:pt x="3100438" y="1514767"/>
                </a:lnTo>
                <a:cubicBezTo>
                  <a:pt x="3106204" y="1503235"/>
                  <a:pt x="3117723" y="1497470"/>
                  <a:pt x="3131172" y="1497470"/>
                </a:cubicBezTo>
                <a:cubicBezTo>
                  <a:pt x="3144622" y="1497470"/>
                  <a:pt x="3156141" y="1505166"/>
                  <a:pt x="3161906" y="1514767"/>
                </a:cubicBezTo>
                <a:lnTo>
                  <a:pt x="3221469" y="1480172"/>
                </a:lnTo>
                <a:lnTo>
                  <a:pt x="3588398" y="1268719"/>
                </a:lnTo>
                <a:cubicBezTo>
                  <a:pt x="3584550" y="1259107"/>
                  <a:pt x="3580702" y="1249496"/>
                  <a:pt x="3580702" y="1237962"/>
                </a:cubicBezTo>
                <a:cubicBezTo>
                  <a:pt x="3580702" y="1203361"/>
                  <a:pt x="3609518" y="1174526"/>
                  <a:pt x="3644100" y="1172604"/>
                </a:cubicBezTo>
                <a:cubicBezTo>
                  <a:pt x="3678682" y="1174526"/>
                  <a:pt x="3707498" y="1203361"/>
                  <a:pt x="3707498" y="1237962"/>
                </a:cubicBezTo>
                <a:cubicBezTo>
                  <a:pt x="3707498" y="1249496"/>
                  <a:pt x="3705581" y="1259107"/>
                  <a:pt x="3699815" y="1268719"/>
                </a:cubicBezTo>
                <a:lnTo>
                  <a:pt x="3797795" y="1324470"/>
                </a:lnTo>
                <a:lnTo>
                  <a:pt x="3797795" y="565156"/>
                </a:lnTo>
                <a:lnTo>
                  <a:pt x="3790112" y="561312"/>
                </a:lnTo>
                <a:lnTo>
                  <a:pt x="3692131" y="617059"/>
                </a:lnTo>
                <a:cubicBezTo>
                  <a:pt x="3695967" y="624747"/>
                  <a:pt x="3697897" y="632437"/>
                  <a:pt x="3697897" y="642049"/>
                </a:cubicBezTo>
                <a:cubicBezTo>
                  <a:pt x="3697897" y="672805"/>
                  <a:pt x="3672916" y="695874"/>
                  <a:pt x="3644100" y="697795"/>
                </a:cubicBezTo>
                <a:cubicBezTo>
                  <a:pt x="3613366" y="695874"/>
                  <a:pt x="3590315" y="672805"/>
                  <a:pt x="3590315" y="642049"/>
                </a:cubicBezTo>
                <a:cubicBezTo>
                  <a:pt x="3590315" y="634360"/>
                  <a:pt x="3592233" y="624747"/>
                  <a:pt x="3596081" y="617059"/>
                </a:cubicBezTo>
                <a:lnTo>
                  <a:pt x="3551885" y="592069"/>
                </a:lnTo>
                <a:lnTo>
                  <a:pt x="3152305" y="361392"/>
                </a:lnTo>
                <a:cubicBezTo>
                  <a:pt x="3148457" y="367160"/>
                  <a:pt x="3138856" y="372927"/>
                  <a:pt x="3129255" y="372927"/>
                </a:cubicBezTo>
                <a:moveTo>
                  <a:pt x="2549081" y="607447"/>
                </a:moveTo>
                <a:lnTo>
                  <a:pt x="2479916" y="567079"/>
                </a:lnTo>
                <a:lnTo>
                  <a:pt x="2479916" y="1312926"/>
                </a:lnTo>
                <a:lnTo>
                  <a:pt x="2583663" y="1253340"/>
                </a:lnTo>
                <a:cubicBezTo>
                  <a:pt x="2581745" y="1249496"/>
                  <a:pt x="2579815" y="1243729"/>
                  <a:pt x="2579815" y="1237962"/>
                </a:cubicBezTo>
                <a:cubicBezTo>
                  <a:pt x="2579815" y="1218739"/>
                  <a:pt x="2595182" y="1205282"/>
                  <a:pt x="2612479" y="1203361"/>
                </a:cubicBezTo>
                <a:lnTo>
                  <a:pt x="2612479" y="717018"/>
                </a:lnTo>
                <a:cubicBezTo>
                  <a:pt x="2572131" y="715096"/>
                  <a:pt x="2539479" y="682417"/>
                  <a:pt x="2539479" y="642049"/>
                </a:cubicBezTo>
                <a:cubicBezTo>
                  <a:pt x="2539479" y="630514"/>
                  <a:pt x="2543315" y="618981"/>
                  <a:pt x="2549081" y="607447"/>
                </a:cubicBezTo>
                <a:moveTo>
                  <a:pt x="3165754" y="1533995"/>
                </a:moveTo>
                <a:cubicBezTo>
                  <a:pt x="3165754" y="1553223"/>
                  <a:pt x="3150387" y="1568602"/>
                  <a:pt x="3131172" y="1570520"/>
                </a:cubicBezTo>
                <a:lnTo>
                  <a:pt x="3131172" y="1705077"/>
                </a:lnTo>
                <a:lnTo>
                  <a:pt x="3138856" y="1708925"/>
                </a:lnTo>
                <a:lnTo>
                  <a:pt x="3795865" y="1328306"/>
                </a:lnTo>
                <a:lnTo>
                  <a:pt x="3699815" y="1272565"/>
                </a:lnTo>
                <a:cubicBezTo>
                  <a:pt x="3688283" y="1291781"/>
                  <a:pt x="3667150" y="1303325"/>
                  <a:pt x="3644100" y="1303325"/>
                </a:cubicBezTo>
                <a:cubicBezTo>
                  <a:pt x="3621049" y="1303325"/>
                  <a:pt x="3599917" y="1291781"/>
                  <a:pt x="3588398" y="1272565"/>
                </a:cubicBezTo>
                <a:lnTo>
                  <a:pt x="3161906" y="1516698"/>
                </a:lnTo>
                <a:lnTo>
                  <a:pt x="3161906" y="1516698"/>
                </a:lnTo>
                <a:cubicBezTo>
                  <a:pt x="3163837" y="1522463"/>
                  <a:pt x="3165754" y="1528229"/>
                  <a:pt x="3165754" y="1533995"/>
                </a:cubicBezTo>
                <a:moveTo>
                  <a:pt x="3809314" y="1345616"/>
                </a:moveTo>
                <a:lnTo>
                  <a:pt x="3138856" y="1733918"/>
                </a:lnTo>
                <a:lnTo>
                  <a:pt x="3127324" y="1730070"/>
                </a:lnTo>
                <a:lnTo>
                  <a:pt x="3127324" y="1728153"/>
                </a:lnTo>
                <a:lnTo>
                  <a:pt x="2456866" y="1339850"/>
                </a:lnTo>
                <a:lnTo>
                  <a:pt x="2456866" y="1330236"/>
                </a:lnTo>
                <a:lnTo>
                  <a:pt x="2128368" y="1520546"/>
                </a:lnTo>
                <a:cubicBezTo>
                  <a:pt x="2130285" y="1524381"/>
                  <a:pt x="2132203" y="1528229"/>
                  <a:pt x="2132203" y="1533995"/>
                </a:cubicBezTo>
                <a:cubicBezTo>
                  <a:pt x="2132203" y="1551292"/>
                  <a:pt x="2118754" y="1564754"/>
                  <a:pt x="2101469" y="1566672"/>
                </a:cubicBezTo>
                <a:lnTo>
                  <a:pt x="2101469" y="2074164"/>
                </a:lnTo>
                <a:cubicBezTo>
                  <a:pt x="2130285" y="2076082"/>
                  <a:pt x="2153336" y="2101075"/>
                  <a:pt x="2153336" y="2129904"/>
                </a:cubicBezTo>
                <a:cubicBezTo>
                  <a:pt x="2153336" y="2139518"/>
                  <a:pt x="2151418" y="2147214"/>
                  <a:pt x="2147570" y="2154898"/>
                </a:cubicBezTo>
                <a:lnTo>
                  <a:pt x="2568296" y="2395182"/>
                </a:lnTo>
                <a:cubicBezTo>
                  <a:pt x="2577897" y="2379802"/>
                  <a:pt x="2595182" y="2368271"/>
                  <a:pt x="2616314" y="2368271"/>
                </a:cubicBezTo>
                <a:cubicBezTo>
                  <a:pt x="2635529" y="2368271"/>
                  <a:pt x="2654745" y="2379802"/>
                  <a:pt x="2664346" y="2395182"/>
                </a:cubicBezTo>
                <a:lnTo>
                  <a:pt x="3086989" y="2151050"/>
                </a:lnTo>
                <a:cubicBezTo>
                  <a:pt x="3083141" y="2145284"/>
                  <a:pt x="3081223" y="2137601"/>
                  <a:pt x="3081223" y="2129904"/>
                </a:cubicBezTo>
                <a:cubicBezTo>
                  <a:pt x="3081223" y="2102993"/>
                  <a:pt x="3102356" y="2083778"/>
                  <a:pt x="3127324" y="2081848"/>
                </a:cubicBezTo>
                <a:cubicBezTo>
                  <a:pt x="3152305" y="2083778"/>
                  <a:pt x="3173438" y="2104923"/>
                  <a:pt x="3173438" y="2129904"/>
                </a:cubicBezTo>
                <a:cubicBezTo>
                  <a:pt x="3173438" y="2137601"/>
                  <a:pt x="3171520" y="2145284"/>
                  <a:pt x="3167672" y="2151050"/>
                </a:cubicBezTo>
                <a:lnTo>
                  <a:pt x="3321355" y="2239480"/>
                </a:lnTo>
                <a:lnTo>
                  <a:pt x="3584550" y="2391347"/>
                </a:lnTo>
                <a:cubicBezTo>
                  <a:pt x="3596081" y="2372119"/>
                  <a:pt x="3617214" y="2358669"/>
                  <a:pt x="3642182" y="2358669"/>
                </a:cubicBezTo>
                <a:cubicBezTo>
                  <a:pt x="3667150" y="2358669"/>
                  <a:pt x="3688283" y="2372119"/>
                  <a:pt x="3699815" y="2391347"/>
                </a:cubicBezTo>
                <a:lnTo>
                  <a:pt x="3786264" y="2341359"/>
                </a:lnTo>
                <a:lnTo>
                  <a:pt x="4114775" y="2151050"/>
                </a:lnTo>
                <a:cubicBezTo>
                  <a:pt x="4110927" y="2145284"/>
                  <a:pt x="4109009" y="2137601"/>
                  <a:pt x="4109009" y="2129904"/>
                </a:cubicBezTo>
                <a:cubicBezTo>
                  <a:pt x="4109009" y="2102993"/>
                  <a:pt x="4130142" y="2083778"/>
                  <a:pt x="4155110" y="2081848"/>
                </a:cubicBezTo>
                <a:lnTo>
                  <a:pt x="4155110" y="1589748"/>
                </a:lnTo>
                <a:cubicBezTo>
                  <a:pt x="4124376" y="1587818"/>
                  <a:pt x="4101325" y="1564754"/>
                  <a:pt x="4101325" y="1533995"/>
                </a:cubicBezTo>
                <a:cubicBezTo>
                  <a:pt x="4101325" y="1528229"/>
                  <a:pt x="4103243" y="1522463"/>
                  <a:pt x="4105161" y="1516698"/>
                </a:cubicBezTo>
                <a:lnTo>
                  <a:pt x="3809314" y="1345616"/>
                </a:lnTo>
                <a:moveTo>
                  <a:pt x="4633468" y="1259107"/>
                </a:moveTo>
                <a:cubicBezTo>
                  <a:pt x="4629620" y="1253340"/>
                  <a:pt x="4627702" y="1245652"/>
                  <a:pt x="4627702" y="1237962"/>
                </a:cubicBezTo>
                <a:cubicBezTo>
                  <a:pt x="4627702" y="1212972"/>
                  <a:pt x="4646917" y="1193749"/>
                  <a:pt x="4673803" y="1191826"/>
                </a:cubicBezTo>
                <a:lnTo>
                  <a:pt x="4673803" y="701641"/>
                </a:lnTo>
                <a:cubicBezTo>
                  <a:pt x="4641152" y="699718"/>
                  <a:pt x="4616171" y="674728"/>
                  <a:pt x="4616171" y="642049"/>
                </a:cubicBezTo>
                <a:cubicBezTo>
                  <a:pt x="4616171" y="632437"/>
                  <a:pt x="4620019" y="622826"/>
                  <a:pt x="4623854" y="615137"/>
                </a:cubicBezTo>
                <a:lnTo>
                  <a:pt x="4201224" y="371004"/>
                </a:lnTo>
                <a:cubicBezTo>
                  <a:pt x="4193540" y="384461"/>
                  <a:pt x="4178173" y="394072"/>
                  <a:pt x="4160876" y="394072"/>
                </a:cubicBezTo>
                <a:cubicBezTo>
                  <a:pt x="4151274" y="394072"/>
                  <a:pt x="4141661" y="392149"/>
                  <a:pt x="4133977" y="386382"/>
                </a:cubicBezTo>
                <a:lnTo>
                  <a:pt x="3822764" y="565156"/>
                </a:lnTo>
                <a:lnTo>
                  <a:pt x="3822764" y="1326388"/>
                </a:lnTo>
                <a:lnTo>
                  <a:pt x="4118610" y="1497470"/>
                </a:lnTo>
                <a:cubicBezTo>
                  <a:pt x="4128224" y="1485938"/>
                  <a:pt x="4141661" y="1478255"/>
                  <a:pt x="4158958" y="1478255"/>
                </a:cubicBezTo>
                <a:cubicBezTo>
                  <a:pt x="4178173" y="1478255"/>
                  <a:pt x="4195458" y="1489786"/>
                  <a:pt x="4205059" y="1505166"/>
                </a:cubicBezTo>
                <a:lnTo>
                  <a:pt x="4633468" y="1259107"/>
                </a:lnTo>
                <a:moveTo>
                  <a:pt x="3690214" y="613214"/>
                </a:moveTo>
                <a:lnTo>
                  <a:pt x="3786264" y="557468"/>
                </a:lnTo>
                <a:lnTo>
                  <a:pt x="3304070" y="282579"/>
                </a:lnTo>
                <a:lnTo>
                  <a:pt x="3133090" y="184541"/>
                </a:lnTo>
                <a:lnTo>
                  <a:pt x="3125407" y="188385"/>
                </a:lnTo>
                <a:lnTo>
                  <a:pt x="3125407" y="191360"/>
                </a:lnTo>
                <a:lnTo>
                  <a:pt x="3025508" y="246055"/>
                </a:lnTo>
                <a:lnTo>
                  <a:pt x="2479916" y="561312"/>
                </a:lnTo>
                <a:lnTo>
                  <a:pt x="2549081" y="601680"/>
                </a:lnTo>
                <a:cubicBezTo>
                  <a:pt x="2562530" y="578613"/>
                  <a:pt x="2585580" y="565156"/>
                  <a:pt x="2612479" y="565156"/>
                </a:cubicBezTo>
                <a:cubicBezTo>
                  <a:pt x="2639378" y="565156"/>
                  <a:pt x="2662428" y="580535"/>
                  <a:pt x="2675877" y="601680"/>
                </a:cubicBezTo>
                <a:lnTo>
                  <a:pt x="2892958" y="476731"/>
                </a:lnTo>
                <a:lnTo>
                  <a:pt x="3102356" y="355625"/>
                </a:lnTo>
                <a:cubicBezTo>
                  <a:pt x="3102356" y="353704"/>
                  <a:pt x="3101873" y="351781"/>
                  <a:pt x="3101391" y="349858"/>
                </a:cubicBezTo>
                <a:cubicBezTo>
                  <a:pt x="3100921" y="347937"/>
                  <a:pt x="3100438" y="346014"/>
                  <a:pt x="3100438" y="344093"/>
                </a:cubicBezTo>
                <a:cubicBezTo>
                  <a:pt x="3100438" y="329362"/>
                  <a:pt x="3111005" y="318158"/>
                  <a:pt x="3125407" y="315551"/>
                </a:cubicBezTo>
                <a:lnTo>
                  <a:pt x="3125407" y="317180"/>
                </a:lnTo>
                <a:cubicBezTo>
                  <a:pt x="3140774" y="319101"/>
                  <a:pt x="3152305" y="330636"/>
                  <a:pt x="3152305" y="346014"/>
                </a:cubicBezTo>
                <a:cubicBezTo>
                  <a:pt x="3152305" y="349860"/>
                  <a:pt x="3152305" y="353703"/>
                  <a:pt x="3150387" y="357548"/>
                </a:cubicBezTo>
                <a:lnTo>
                  <a:pt x="3275254" y="428673"/>
                </a:lnTo>
                <a:lnTo>
                  <a:pt x="3594151" y="613214"/>
                </a:lnTo>
                <a:cubicBezTo>
                  <a:pt x="3605682" y="595913"/>
                  <a:pt x="3622967" y="586302"/>
                  <a:pt x="3642182" y="586302"/>
                </a:cubicBezTo>
                <a:cubicBezTo>
                  <a:pt x="3663315" y="586302"/>
                  <a:pt x="3680600" y="597836"/>
                  <a:pt x="3690214" y="613214"/>
                </a:cubicBezTo>
                <a:moveTo>
                  <a:pt x="3125407" y="315551"/>
                </a:moveTo>
                <a:lnTo>
                  <a:pt x="3125407" y="191360"/>
                </a:lnTo>
                <a:lnTo>
                  <a:pt x="3127324" y="190308"/>
                </a:lnTo>
                <a:lnTo>
                  <a:pt x="3127324" y="315257"/>
                </a:lnTo>
                <a:cubicBezTo>
                  <a:pt x="3126689" y="315338"/>
                  <a:pt x="3126042" y="315436"/>
                  <a:pt x="3125407" y="315551"/>
                </a:cubicBezTo>
                <a:moveTo>
                  <a:pt x="2658580" y="3021851"/>
                </a:moveTo>
                <a:cubicBezTo>
                  <a:pt x="2658580" y="3029547"/>
                  <a:pt x="2656662" y="3037230"/>
                  <a:pt x="2652814" y="3042996"/>
                </a:cubicBezTo>
                <a:lnTo>
                  <a:pt x="3100438" y="3300590"/>
                </a:lnTo>
                <a:cubicBezTo>
                  <a:pt x="3106191" y="3290976"/>
                  <a:pt x="3117723" y="3285211"/>
                  <a:pt x="3129255" y="3285211"/>
                </a:cubicBezTo>
                <a:cubicBezTo>
                  <a:pt x="3140774" y="3285211"/>
                  <a:pt x="3152305" y="3290976"/>
                  <a:pt x="3158071" y="3300590"/>
                </a:cubicBezTo>
                <a:lnTo>
                  <a:pt x="3179204" y="3289059"/>
                </a:lnTo>
                <a:lnTo>
                  <a:pt x="3584550" y="3054540"/>
                </a:lnTo>
                <a:cubicBezTo>
                  <a:pt x="3580702" y="3044927"/>
                  <a:pt x="3576866" y="3033395"/>
                  <a:pt x="3576866" y="3021851"/>
                </a:cubicBezTo>
                <a:cubicBezTo>
                  <a:pt x="3576866" y="2985338"/>
                  <a:pt x="3605682" y="2956497"/>
                  <a:pt x="3642182" y="2954579"/>
                </a:cubicBezTo>
                <a:lnTo>
                  <a:pt x="3642182" y="2493226"/>
                </a:lnTo>
                <a:cubicBezTo>
                  <a:pt x="3605682" y="2491308"/>
                  <a:pt x="3576866" y="2462467"/>
                  <a:pt x="3576866" y="2425941"/>
                </a:cubicBezTo>
                <a:cubicBezTo>
                  <a:pt x="3576866" y="2414410"/>
                  <a:pt x="3578784" y="2404796"/>
                  <a:pt x="3584550" y="2395182"/>
                </a:cubicBezTo>
                <a:lnTo>
                  <a:pt x="3169590" y="2154898"/>
                </a:lnTo>
                <a:cubicBezTo>
                  <a:pt x="3161906" y="2168360"/>
                  <a:pt x="3146539" y="2177961"/>
                  <a:pt x="3129255" y="2177961"/>
                </a:cubicBezTo>
                <a:cubicBezTo>
                  <a:pt x="3111957" y="2177961"/>
                  <a:pt x="3096590" y="2168360"/>
                  <a:pt x="3088907" y="2154898"/>
                </a:cubicBezTo>
                <a:lnTo>
                  <a:pt x="2664346" y="2399030"/>
                </a:lnTo>
                <a:cubicBezTo>
                  <a:pt x="2670112" y="2406726"/>
                  <a:pt x="2672029" y="2416327"/>
                  <a:pt x="2672029" y="2425941"/>
                </a:cubicBezTo>
                <a:cubicBezTo>
                  <a:pt x="2672029" y="2456701"/>
                  <a:pt x="2647061" y="2481694"/>
                  <a:pt x="2616314" y="2483612"/>
                </a:cubicBezTo>
                <a:lnTo>
                  <a:pt x="2616314" y="2977642"/>
                </a:lnTo>
                <a:cubicBezTo>
                  <a:pt x="2639378" y="2977642"/>
                  <a:pt x="2658580" y="2996870"/>
                  <a:pt x="2658580" y="3021851"/>
                </a:cubicBezTo>
                <a:moveTo>
                  <a:pt x="4643069" y="3023781"/>
                </a:moveTo>
                <a:cubicBezTo>
                  <a:pt x="4643069" y="3006484"/>
                  <a:pt x="4656519" y="2994939"/>
                  <a:pt x="4671886" y="2993022"/>
                </a:cubicBezTo>
                <a:lnTo>
                  <a:pt x="4671886" y="2620099"/>
                </a:lnTo>
                <a:lnTo>
                  <a:pt x="4470171" y="2502840"/>
                </a:lnTo>
                <a:lnTo>
                  <a:pt x="4470171" y="2310600"/>
                </a:lnTo>
                <a:lnTo>
                  <a:pt x="4199293" y="2154898"/>
                </a:lnTo>
                <a:cubicBezTo>
                  <a:pt x="4189692" y="2166430"/>
                  <a:pt x="4176243" y="2176043"/>
                  <a:pt x="4158958" y="2176043"/>
                </a:cubicBezTo>
                <a:cubicBezTo>
                  <a:pt x="4141661" y="2176043"/>
                  <a:pt x="4126293" y="2168360"/>
                  <a:pt x="4118610" y="2154898"/>
                </a:cubicBezTo>
                <a:lnTo>
                  <a:pt x="3703663" y="2399030"/>
                </a:lnTo>
                <a:cubicBezTo>
                  <a:pt x="3707498" y="2406726"/>
                  <a:pt x="3711346" y="2418258"/>
                  <a:pt x="3711346" y="2429789"/>
                </a:cubicBezTo>
                <a:cubicBezTo>
                  <a:pt x="3711346" y="2466315"/>
                  <a:pt x="3682530" y="2495144"/>
                  <a:pt x="3646030" y="2497074"/>
                </a:cubicBezTo>
                <a:lnTo>
                  <a:pt x="3646030" y="2956497"/>
                </a:lnTo>
                <a:cubicBezTo>
                  <a:pt x="3682530" y="2956497"/>
                  <a:pt x="3711346" y="2987256"/>
                  <a:pt x="3711346" y="3023781"/>
                </a:cubicBezTo>
                <a:cubicBezTo>
                  <a:pt x="3711346" y="3035313"/>
                  <a:pt x="3709416" y="3046844"/>
                  <a:pt x="3703663" y="3056458"/>
                </a:cubicBezTo>
                <a:lnTo>
                  <a:pt x="4126293" y="3300590"/>
                </a:lnTo>
                <a:cubicBezTo>
                  <a:pt x="4133977" y="3290976"/>
                  <a:pt x="4145509" y="3283293"/>
                  <a:pt x="4158958" y="3283293"/>
                </a:cubicBezTo>
                <a:cubicBezTo>
                  <a:pt x="4172407" y="3283293"/>
                  <a:pt x="4183926" y="3290976"/>
                  <a:pt x="4191610" y="3300590"/>
                </a:cubicBezTo>
                <a:lnTo>
                  <a:pt x="4646917" y="3037230"/>
                </a:lnTo>
                <a:cubicBezTo>
                  <a:pt x="4644987" y="3033395"/>
                  <a:pt x="4643069" y="3027629"/>
                  <a:pt x="4643069" y="3023781"/>
                </a:cubicBezTo>
                <a:moveTo>
                  <a:pt x="4493222" y="2324062"/>
                </a:moveTo>
                <a:lnTo>
                  <a:pt x="4493222" y="2489378"/>
                </a:lnTo>
                <a:lnTo>
                  <a:pt x="4671886" y="2591257"/>
                </a:lnTo>
                <a:lnTo>
                  <a:pt x="4671886" y="2462467"/>
                </a:lnTo>
                <a:cubicBezTo>
                  <a:pt x="4652670" y="2460549"/>
                  <a:pt x="4637303" y="2445169"/>
                  <a:pt x="4637303" y="2425941"/>
                </a:cubicBezTo>
                <a:cubicBezTo>
                  <a:pt x="4637303" y="2421382"/>
                  <a:pt x="4638510" y="2418017"/>
                  <a:pt x="4639970" y="2413965"/>
                </a:cubicBezTo>
                <a:cubicBezTo>
                  <a:pt x="4640351" y="2412886"/>
                  <a:pt x="4640745" y="2411768"/>
                  <a:pt x="4641152" y="2410562"/>
                </a:cubicBezTo>
                <a:lnTo>
                  <a:pt x="4621936" y="2399030"/>
                </a:lnTo>
                <a:lnTo>
                  <a:pt x="4493222" y="2324062"/>
                </a:lnTo>
                <a:moveTo>
                  <a:pt x="4470171" y="2306765"/>
                </a:moveTo>
                <a:lnTo>
                  <a:pt x="4470171" y="1728153"/>
                </a:lnTo>
                <a:lnTo>
                  <a:pt x="4199293" y="1572438"/>
                </a:lnTo>
                <a:cubicBezTo>
                  <a:pt x="4189692" y="1583982"/>
                  <a:pt x="4176243" y="1591666"/>
                  <a:pt x="4160876" y="1591666"/>
                </a:cubicBezTo>
                <a:lnTo>
                  <a:pt x="4160876" y="2083778"/>
                </a:lnTo>
                <a:cubicBezTo>
                  <a:pt x="4187774" y="2085696"/>
                  <a:pt x="4206977" y="2106841"/>
                  <a:pt x="4206977" y="2131835"/>
                </a:cubicBezTo>
                <a:cubicBezTo>
                  <a:pt x="4206977" y="2139518"/>
                  <a:pt x="4205059" y="2147214"/>
                  <a:pt x="4201224" y="2152980"/>
                </a:cubicBezTo>
                <a:lnTo>
                  <a:pt x="4331856" y="2227948"/>
                </a:lnTo>
                <a:lnTo>
                  <a:pt x="4470171" y="2306765"/>
                </a:lnTo>
              </a:path>
            </a:pathLst>
          </a:custGeom>
          <a:gradFill>
            <a:gsLst>
              <a:gs pos="100000">
                <a:schemeClr val="accent1">
                  <a:lumMod val="20000"/>
                  <a:lumOff val="80000"/>
                  <a:alpha val="50000"/>
                </a:schemeClr>
              </a:gs>
              <a:gs pos="0">
                <a:schemeClr val="accent1">
                  <a:lumMod val="20000"/>
                  <a:lumOff val="80000"/>
                  <a:alpha val="0"/>
                </a:schemeClr>
              </a:gs>
            </a:gsLst>
            <a:lin ang="1985367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2" name="标题 1"/>
          <p:cNvSpPr>
            <a:spLocks noGrp="1"/>
          </p:cNvSpPr>
          <p:nvPr>
            <p:ph type="title" hasCustomPrompt="1"/>
            <p:custDataLst>
              <p:tags r:id="rId6"/>
            </p:custDataLst>
          </p:nvPr>
        </p:nvSpPr>
        <p:spPr>
          <a:xfrm>
            <a:off x="726300" y="2184400"/>
            <a:ext cx="6842900" cy="2489200"/>
          </a:xfrm>
        </p:spPr>
        <p:txBody>
          <a:bodyPr wrap="square" anchor="ctr">
            <a:normAutofit/>
          </a:bodyPr>
          <a:lstStyle>
            <a:lvl1pPr algn="r">
              <a:defRPr sz="5000"/>
            </a:lvl1pPr>
          </a:lstStyle>
          <a:p>
            <a:r>
              <a:rPr lang="zh-CN" altLang="en-US" dirty="0"/>
              <a:t>单击此处编辑母版标题样式单击此处</a:t>
            </a:r>
            <a:endParaRPr lang="zh-CN" altLang="en-US" dirty="0"/>
          </a:p>
        </p:txBody>
      </p:sp>
      <p:sp>
        <p:nvSpPr>
          <p:cNvPr id="8" name="节编号 3"/>
          <p:cNvSpPr>
            <a:spLocks noGrp="1"/>
          </p:cNvSpPr>
          <p:nvPr>
            <p:ph type="body" sz="quarter" idx="13" hasCustomPrompt="1"/>
            <p:custDataLst>
              <p:tags r:id="rId7"/>
            </p:custDataLst>
          </p:nvPr>
        </p:nvSpPr>
        <p:spPr>
          <a:xfrm>
            <a:off x="9398000" y="2133600"/>
            <a:ext cx="2032000" cy="2565400"/>
          </a:xfrm>
        </p:spPr>
        <p:txBody>
          <a:bodyPr vert="horz" wrap="none" anchor="ctr">
            <a:normAutofit/>
          </a:bodyPr>
          <a:lstStyle>
            <a:lvl1pPr marL="0" indent="0" algn="ctr">
              <a:buNone/>
              <a:defRPr sz="8000" b="1">
                <a:solidFill>
                  <a:schemeClr val="accent1">
                    <a:lumMod val="20000"/>
                    <a:lumOff val="80000"/>
                  </a:schemeClr>
                </a:solidFill>
              </a:defRPr>
            </a:lvl1pPr>
          </a:lstStyle>
          <a:p>
            <a:pPr lvl="0"/>
            <a:r>
              <a:rPr lang="zh-CN" altLang="en-US" dirty="0"/>
              <a:t>节编号</a:t>
            </a:r>
            <a:endParaRPr lang="zh-CN" altLang="en-US" dirty="0"/>
          </a:p>
        </p:txBody>
      </p:sp>
      <p:sp>
        <p:nvSpPr>
          <p:cNvPr id="4" name="日期占位符 4"/>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9"/>
            </p:custDataLst>
          </p:nvPr>
        </p:nvSpPr>
        <p:spPr/>
        <p:txBody>
          <a:bodyPr/>
          <a:lstStyle/>
          <a:p>
            <a:endParaRPr lang="zh-CN" altLang="en-US"/>
          </a:p>
        </p:txBody>
      </p:sp>
      <p:sp>
        <p:nvSpPr>
          <p:cNvPr id="6" name="灯片编号占位符 6"/>
          <p:cNvSpPr>
            <a:spLocks noGrp="1"/>
          </p:cNvSpPr>
          <p:nvPr>
            <p:ph type="sldNum" sz="quarter" idx="12"/>
            <p:custDataLst>
              <p:tags r:id="rId10"/>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9" name="Subtract-2794&amp;1597"/>
          <p:cNvSpPr/>
          <p:nvPr userDrawn="1">
            <p:custDataLst>
              <p:tags r:id="rId2"/>
            </p:custDataLst>
          </p:nvPr>
        </p:nvSpPr>
        <p:spPr>
          <a:xfrm>
            <a:off x="6591300" y="0"/>
            <a:ext cx="5600700" cy="6858000"/>
          </a:xfrm>
          <a:custGeom>
            <a:avLst/>
            <a:gdLst/>
            <a:ahLst/>
            <a:cxnLst/>
            <a:rect l="l" t="t" r="r" b="b"/>
            <a:pathLst>
              <a:path w="5600700" h="6858000">
                <a:moveTo>
                  <a:pt x="5600700" y="0"/>
                </a:moveTo>
                <a:lnTo>
                  <a:pt x="0" y="0"/>
                </a:lnTo>
                <a:lnTo>
                  <a:pt x="2098142" y="3147212"/>
                </a:lnTo>
                <a:cubicBezTo>
                  <a:pt x="2211896" y="3317850"/>
                  <a:pt x="2211896" y="3540150"/>
                  <a:pt x="2098142" y="3710788"/>
                </a:cubicBezTo>
                <a:lnTo>
                  <a:pt x="0" y="6858000"/>
                </a:lnTo>
                <a:lnTo>
                  <a:pt x="5600700" y="6858000"/>
                </a:lnTo>
                <a:lnTo>
                  <a:pt x="5600700" y="0"/>
                </a:lnTo>
              </a:path>
            </a:pathLst>
          </a:custGeom>
          <a:gradFill>
            <a:gsLst>
              <a:gs pos="0">
                <a:schemeClr val="accent1">
                  <a:alpha val="100000"/>
                </a:schemeClr>
              </a:gs>
              <a:gs pos="100000">
                <a:schemeClr val="accent1">
                  <a:lumMod val="75000"/>
                  <a:alpha val="100000"/>
                </a:schemeClr>
              </a:gs>
            </a:gsLst>
            <a:lin ang="540000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1" name="Vector_#color_$accent1_$accent1-2785&amp;1290"/>
          <p:cNvSpPr/>
          <p:nvPr userDrawn="1">
            <p:custDataLst>
              <p:tags r:id="rId3"/>
            </p:custDataLst>
          </p:nvPr>
        </p:nvSpPr>
        <p:spPr>
          <a:xfrm>
            <a:off x="0" y="4889500"/>
            <a:ext cx="1879600" cy="1968500"/>
          </a:xfrm>
          <a:custGeom>
            <a:avLst/>
            <a:gdLst/>
            <a:ahLst/>
            <a:cxnLst/>
            <a:rect l="l" t="t" r="r" b="b"/>
            <a:pathLst>
              <a:path w="1879600" h="1968500">
                <a:moveTo>
                  <a:pt x="0" y="765585"/>
                </a:moveTo>
                <a:lnTo>
                  <a:pt x="125875" y="692893"/>
                </a:lnTo>
                <a:lnTo>
                  <a:pt x="0" y="620744"/>
                </a:lnTo>
                <a:lnTo>
                  <a:pt x="0" y="615820"/>
                </a:lnTo>
                <a:lnTo>
                  <a:pt x="128284" y="686878"/>
                </a:lnTo>
                <a:lnTo>
                  <a:pt x="192122" y="649587"/>
                </a:lnTo>
                <a:lnTo>
                  <a:pt x="358341" y="745823"/>
                </a:lnTo>
                <a:lnTo>
                  <a:pt x="584783" y="614702"/>
                </a:lnTo>
                <a:cubicBezTo>
                  <a:pt x="581170" y="609891"/>
                  <a:pt x="579965" y="603876"/>
                  <a:pt x="579965" y="597861"/>
                </a:cubicBezTo>
                <a:cubicBezTo>
                  <a:pt x="579965" y="578615"/>
                  <a:pt x="595622" y="562976"/>
                  <a:pt x="614895" y="561773"/>
                </a:cubicBezTo>
                <a:lnTo>
                  <a:pt x="614895" y="249009"/>
                </a:lnTo>
                <a:cubicBezTo>
                  <a:pt x="602850" y="249009"/>
                  <a:pt x="593214" y="238182"/>
                  <a:pt x="593214" y="226153"/>
                </a:cubicBezTo>
                <a:cubicBezTo>
                  <a:pt x="593214" y="222166"/>
                  <a:pt x="594041" y="219831"/>
                  <a:pt x="595009" y="217095"/>
                </a:cubicBezTo>
                <a:cubicBezTo>
                  <a:pt x="595164" y="216659"/>
                  <a:pt x="595320" y="216215"/>
                  <a:pt x="595479" y="215751"/>
                </a:cubicBezTo>
                <a:lnTo>
                  <a:pt x="596828" y="216530"/>
                </a:lnTo>
                <a:cubicBezTo>
                  <a:pt x="600441" y="209311"/>
                  <a:pt x="607668" y="205703"/>
                  <a:pt x="616099" y="205703"/>
                </a:cubicBezTo>
                <a:cubicBezTo>
                  <a:pt x="628145" y="205703"/>
                  <a:pt x="638984" y="215326"/>
                  <a:pt x="638984" y="228558"/>
                </a:cubicBezTo>
                <a:cubicBezTo>
                  <a:pt x="638984" y="240588"/>
                  <a:pt x="629349" y="250212"/>
                  <a:pt x="617304" y="251414"/>
                </a:cubicBezTo>
                <a:lnTo>
                  <a:pt x="617304" y="564178"/>
                </a:lnTo>
                <a:cubicBezTo>
                  <a:pt x="636576" y="564178"/>
                  <a:pt x="652234" y="581020"/>
                  <a:pt x="652234" y="600267"/>
                </a:cubicBezTo>
                <a:cubicBezTo>
                  <a:pt x="652234" y="619514"/>
                  <a:pt x="636575" y="636355"/>
                  <a:pt x="616099" y="636355"/>
                </a:cubicBezTo>
                <a:cubicBezTo>
                  <a:pt x="602850" y="636355"/>
                  <a:pt x="590805" y="630340"/>
                  <a:pt x="584783" y="619514"/>
                </a:cubicBezTo>
                <a:lnTo>
                  <a:pt x="359545" y="749431"/>
                </a:lnTo>
                <a:lnTo>
                  <a:pt x="611281" y="894987"/>
                </a:lnTo>
                <a:lnTo>
                  <a:pt x="1031645" y="651993"/>
                </a:lnTo>
                <a:lnTo>
                  <a:pt x="1459230" y="898596"/>
                </a:lnTo>
                <a:lnTo>
                  <a:pt x="1459230" y="1383386"/>
                </a:lnTo>
                <a:lnTo>
                  <a:pt x="1879600" y="1626375"/>
                </a:lnTo>
                <a:lnTo>
                  <a:pt x="1879600" y="1968500"/>
                </a:lnTo>
                <a:lnTo>
                  <a:pt x="1865147" y="1968500"/>
                </a:lnTo>
                <a:lnTo>
                  <a:pt x="1865147" y="1634795"/>
                </a:lnTo>
                <a:lnTo>
                  <a:pt x="1452004" y="1396619"/>
                </a:lnTo>
                <a:lnTo>
                  <a:pt x="1037667" y="1634795"/>
                </a:lnTo>
                <a:lnTo>
                  <a:pt x="1037667" y="1968500"/>
                </a:lnTo>
                <a:lnTo>
                  <a:pt x="1023214" y="1968500"/>
                </a:lnTo>
                <a:lnTo>
                  <a:pt x="1023214" y="1634795"/>
                </a:lnTo>
                <a:lnTo>
                  <a:pt x="678732" y="1436307"/>
                </a:lnTo>
                <a:lnTo>
                  <a:pt x="608872" y="1396619"/>
                </a:lnTo>
                <a:lnTo>
                  <a:pt x="501673" y="1457960"/>
                </a:lnTo>
                <a:lnTo>
                  <a:pt x="195735" y="1634795"/>
                </a:lnTo>
                <a:lnTo>
                  <a:pt x="195735" y="1968500"/>
                </a:lnTo>
                <a:lnTo>
                  <a:pt x="182486" y="1968500"/>
                </a:lnTo>
                <a:lnTo>
                  <a:pt x="182486" y="1633588"/>
                </a:lnTo>
                <a:lnTo>
                  <a:pt x="7836" y="1533754"/>
                </a:lnTo>
                <a:lnTo>
                  <a:pt x="0" y="1529220"/>
                </a:lnTo>
                <a:lnTo>
                  <a:pt x="0" y="1512138"/>
                </a:lnTo>
                <a:lnTo>
                  <a:pt x="189713" y="1621561"/>
                </a:lnTo>
                <a:lnTo>
                  <a:pt x="293298" y="1561414"/>
                </a:lnTo>
                <a:lnTo>
                  <a:pt x="602850" y="1383386"/>
                </a:lnTo>
                <a:lnTo>
                  <a:pt x="602850" y="905814"/>
                </a:lnTo>
                <a:lnTo>
                  <a:pt x="343887" y="756648"/>
                </a:lnTo>
                <a:lnTo>
                  <a:pt x="317387" y="772287"/>
                </a:lnTo>
                <a:cubicBezTo>
                  <a:pt x="319796" y="775896"/>
                  <a:pt x="321001" y="780708"/>
                  <a:pt x="321001" y="785519"/>
                </a:cubicBezTo>
                <a:cubicBezTo>
                  <a:pt x="321001" y="802361"/>
                  <a:pt x="307751" y="815593"/>
                  <a:pt x="290890" y="815593"/>
                </a:cubicBezTo>
                <a:cubicBezTo>
                  <a:pt x="274027" y="815593"/>
                  <a:pt x="260777" y="802361"/>
                  <a:pt x="260777" y="785519"/>
                </a:cubicBezTo>
                <a:cubicBezTo>
                  <a:pt x="260777" y="780708"/>
                  <a:pt x="261982" y="775896"/>
                  <a:pt x="264390" y="772287"/>
                </a:cubicBezTo>
                <a:lnTo>
                  <a:pt x="137919" y="698908"/>
                </a:lnTo>
                <a:lnTo>
                  <a:pt x="0" y="778340"/>
                </a:lnTo>
                <a:lnTo>
                  <a:pt x="0" y="765585"/>
                </a:lnTo>
                <a:moveTo>
                  <a:pt x="934082" y="1968500"/>
                </a:moveTo>
                <a:lnTo>
                  <a:pt x="934082" y="1924698"/>
                </a:lnTo>
                <a:cubicBezTo>
                  <a:pt x="923242" y="1924698"/>
                  <a:pt x="914810" y="1915084"/>
                  <a:pt x="914810" y="1904251"/>
                </a:cubicBezTo>
                <a:cubicBezTo>
                  <a:pt x="914810" y="1900644"/>
                  <a:pt x="916015" y="1897037"/>
                  <a:pt x="917219" y="1894624"/>
                </a:cubicBezTo>
                <a:lnTo>
                  <a:pt x="648619" y="1739456"/>
                </a:lnTo>
                <a:cubicBezTo>
                  <a:pt x="641393" y="1751482"/>
                  <a:pt x="628143" y="1758696"/>
                  <a:pt x="613689" y="1758696"/>
                </a:cubicBezTo>
                <a:cubicBezTo>
                  <a:pt x="599237" y="1758696"/>
                  <a:pt x="585987" y="1751482"/>
                  <a:pt x="578761" y="1739456"/>
                </a:cubicBezTo>
                <a:lnTo>
                  <a:pt x="321001" y="1888617"/>
                </a:lnTo>
                <a:cubicBezTo>
                  <a:pt x="323411" y="1893430"/>
                  <a:pt x="324615" y="1898244"/>
                  <a:pt x="324615" y="1904251"/>
                </a:cubicBezTo>
                <a:cubicBezTo>
                  <a:pt x="324615" y="1922297"/>
                  <a:pt x="310161" y="1936737"/>
                  <a:pt x="292094" y="1937931"/>
                </a:cubicBezTo>
                <a:lnTo>
                  <a:pt x="292094" y="1968500"/>
                </a:lnTo>
                <a:lnTo>
                  <a:pt x="289684" y="1968500"/>
                </a:lnTo>
                <a:lnTo>
                  <a:pt x="289684" y="1936737"/>
                </a:lnTo>
                <a:cubicBezTo>
                  <a:pt x="271617" y="1936737"/>
                  <a:pt x="257164" y="1921091"/>
                  <a:pt x="257164" y="1903044"/>
                </a:cubicBezTo>
                <a:cubicBezTo>
                  <a:pt x="257164" y="1885010"/>
                  <a:pt x="271617" y="1869364"/>
                  <a:pt x="290890" y="1869364"/>
                </a:cubicBezTo>
                <a:cubicBezTo>
                  <a:pt x="302934" y="1869364"/>
                  <a:pt x="313774" y="1875384"/>
                  <a:pt x="319796" y="1885010"/>
                </a:cubicBezTo>
                <a:lnTo>
                  <a:pt x="577555" y="1737043"/>
                </a:lnTo>
                <a:cubicBezTo>
                  <a:pt x="575146" y="1731035"/>
                  <a:pt x="572738" y="1725016"/>
                  <a:pt x="572738" y="1717802"/>
                </a:cubicBezTo>
                <a:cubicBezTo>
                  <a:pt x="572738" y="1694942"/>
                  <a:pt x="590805" y="1676895"/>
                  <a:pt x="613689" y="1676895"/>
                </a:cubicBezTo>
                <a:cubicBezTo>
                  <a:pt x="636575" y="1676895"/>
                  <a:pt x="654642" y="1694942"/>
                  <a:pt x="654642" y="1717802"/>
                </a:cubicBezTo>
                <a:cubicBezTo>
                  <a:pt x="654642" y="1725016"/>
                  <a:pt x="653438" y="1731035"/>
                  <a:pt x="649825" y="1737043"/>
                </a:cubicBezTo>
                <a:lnTo>
                  <a:pt x="918423" y="1892224"/>
                </a:lnTo>
                <a:cubicBezTo>
                  <a:pt x="923242" y="1886204"/>
                  <a:pt x="929264" y="1882597"/>
                  <a:pt x="936492" y="1882597"/>
                </a:cubicBezTo>
                <a:cubicBezTo>
                  <a:pt x="948536" y="1882597"/>
                  <a:pt x="958172" y="1892224"/>
                  <a:pt x="958172" y="1904251"/>
                </a:cubicBezTo>
                <a:cubicBezTo>
                  <a:pt x="958172" y="1915084"/>
                  <a:pt x="949740" y="1923504"/>
                  <a:pt x="938900" y="1924698"/>
                </a:cubicBezTo>
                <a:lnTo>
                  <a:pt x="937696" y="1924698"/>
                </a:lnTo>
                <a:lnTo>
                  <a:pt x="937696" y="1968500"/>
                </a:lnTo>
                <a:lnTo>
                  <a:pt x="934082" y="1968500"/>
                </a:lnTo>
                <a:moveTo>
                  <a:pt x="332066" y="63376"/>
                </a:moveTo>
                <a:lnTo>
                  <a:pt x="595622" y="215326"/>
                </a:lnTo>
                <a:cubicBezTo>
                  <a:pt x="595575" y="215471"/>
                  <a:pt x="595527" y="215612"/>
                  <a:pt x="595479" y="215751"/>
                </a:cubicBezTo>
                <a:lnTo>
                  <a:pt x="331842" y="63756"/>
                </a:lnTo>
                <a:cubicBezTo>
                  <a:pt x="331917" y="63630"/>
                  <a:pt x="331992" y="63503"/>
                  <a:pt x="332066" y="63376"/>
                </a:cubicBezTo>
                <a:moveTo>
                  <a:pt x="254589" y="63342"/>
                </a:moveTo>
                <a:cubicBezTo>
                  <a:pt x="252237" y="57412"/>
                  <a:pt x="249937" y="50359"/>
                  <a:pt x="249937" y="43306"/>
                </a:cubicBezTo>
                <a:cubicBezTo>
                  <a:pt x="249937" y="19247"/>
                  <a:pt x="269208" y="0"/>
                  <a:pt x="293298" y="0"/>
                </a:cubicBezTo>
                <a:cubicBezTo>
                  <a:pt x="317388" y="0"/>
                  <a:pt x="336659" y="19247"/>
                  <a:pt x="336659" y="43306"/>
                </a:cubicBezTo>
                <a:cubicBezTo>
                  <a:pt x="336659" y="50372"/>
                  <a:pt x="335505" y="57439"/>
                  <a:pt x="332066" y="63376"/>
                </a:cubicBezTo>
                <a:lnTo>
                  <a:pt x="330637" y="62553"/>
                </a:lnTo>
                <a:cubicBezTo>
                  <a:pt x="322205" y="74582"/>
                  <a:pt x="308957" y="83003"/>
                  <a:pt x="293298" y="83003"/>
                </a:cubicBezTo>
                <a:cubicBezTo>
                  <a:pt x="277640" y="83003"/>
                  <a:pt x="263186" y="74582"/>
                  <a:pt x="255960" y="62553"/>
                </a:cubicBezTo>
                <a:lnTo>
                  <a:pt x="254589" y="63342"/>
                </a:lnTo>
                <a:moveTo>
                  <a:pt x="0" y="210585"/>
                </a:moveTo>
                <a:lnTo>
                  <a:pt x="0" y="210076"/>
                </a:lnTo>
                <a:lnTo>
                  <a:pt x="254589" y="63342"/>
                </a:lnTo>
                <a:cubicBezTo>
                  <a:pt x="254645" y="63481"/>
                  <a:pt x="254700" y="63619"/>
                  <a:pt x="254754" y="63756"/>
                </a:cubicBezTo>
                <a:lnTo>
                  <a:pt x="0" y="210585"/>
                </a:lnTo>
                <a:moveTo>
                  <a:pt x="1444777" y="1383386"/>
                </a:moveTo>
                <a:lnTo>
                  <a:pt x="1444777" y="907016"/>
                </a:lnTo>
                <a:lnTo>
                  <a:pt x="1030441" y="668834"/>
                </a:lnTo>
                <a:lnTo>
                  <a:pt x="618508" y="905814"/>
                </a:lnTo>
                <a:lnTo>
                  <a:pt x="618508" y="1382179"/>
                </a:lnTo>
                <a:lnTo>
                  <a:pt x="890721" y="1539761"/>
                </a:lnTo>
                <a:lnTo>
                  <a:pt x="1031645" y="1621561"/>
                </a:lnTo>
                <a:lnTo>
                  <a:pt x="1095483" y="1584274"/>
                </a:lnTo>
                <a:lnTo>
                  <a:pt x="1444777" y="1383386"/>
                </a:lnTo>
                <a:moveTo>
                  <a:pt x="265595" y="769882"/>
                </a:moveTo>
                <a:cubicBezTo>
                  <a:pt x="271617" y="762664"/>
                  <a:pt x="280049" y="756648"/>
                  <a:pt x="290890" y="756648"/>
                </a:cubicBezTo>
                <a:cubicBezTo>
                  <a:pt x="301729" y="756648"/>
                  <a:pt x="311366" y="761462"/>
                  <a:pt x="316183" y="769882"/>
                </a:cubicBezTo>
                <a:lnTo>
                  <a:pt x="340274" y="755446"/>
                </a:lnTo>
                <a:lnTo>
                  <a:pt x="188509" y="667631"/>
                </a:lnTo>
                <a:lnTo>
                  <a:pt x="139125" y="696502"/>
                </a:lnTo>
                <a:lnTo>
                  <a:pt x="265595" y="769882"/>
                </a:lnTo>
              </a:path>
            </a:pathLst>
          </a:custGeom>
          <a:gradFill>
            <a:gsLst>
              <a:gs pos="100000">
                <a:schemeClr val="accent1">
                  <a:alpha val="50000"/>
                </a:schemeClr>
              </a:gs>
              <a:gs pos="0">
                <a:schemeClr val="accent1">
                  <a:alpha val="0"/>
                </a:schemeClr>
              </a:gs>
            </a:gsLst>
            <a:lin ang="9105826"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2" name="Vector_#color_$dk1_$dk1-2785&amp;1293"/>
          <p:cNvSpPr/>
          <p:nvPr userDrawn="1">
            <p:custDataLst>
              <p:tags r:id="rId4"/>
            </p:custDataLst>
          </p:nvPr>
        </p:nvSpPr>
        <p:spPr>
          <a:xfrm>
            <a:off x="0" y="0"/>
            <a:ext cx="2032000" cy="2146300"/>
          </a:xfrm>
          <a:custGeom>
            <a:avLst/>
            <a:gdLst/>
            <a:ahLst/>
            <a:cxnLst/>
            <a:rect l="l" t="t" r="r" b="b"/>
            <a:pathLst>
              <a:path w="2032000" h="2146300">
                <a:moveTo>
                  <a:pt x="630714" y="0"/>
                </a:moveTo>
                <a:lnTo>
                  <a:pt x="616290" y="0"/>
                </a:lnTo>
                <a:lnTo>
                  <a:pt x="636590" y="34844"/>
                </a:lnTo>
                <a:lnTo>
                  <a:pt x="498251" y="274536"/>
                </a:lnTo>
                <a:lnTo>
                  <a:pt x="398408" y="449185"/>
                </a:lnTo>
                <a:lnTo>
                  <a:pt x="0" y="449185"/>
                </a:lnTo>
                <a:lnTo>
                  <a:pt x="0" y="462435"/>
                </a:lnTo>
                <a:lnTo>
                  <a:pt x="397205" y="462435"/>
                </a:lnTo>
                <a:lnTo>
                  <a:pt x="574037" y="768373"/>
                </a:lnTo>
                <a:lnTo>
                  <a:pt x="635387" y="875572"/>
                </a:lnTo>
                <a:lnTo>
                  <a:pt x="595690" y="945431"/>
                </a:lnTo>
                <a:lnTo>
                  <a:pt x="397205" y="1289914"/>
                </a:lnTo>
                <a:lnTo>
                  <a:pt x="0" y="1289914"/>
                </a:lnTo>
                <a:lnTo>
                  <a:pt x="0" y="1304366"/>
                </a:lnTo>
                <a:lnTo>
                  <a:pt x="397205" y="1304366"/>
                </a:lnTo>
                <a:lnTo>
                  <a:pt x="635387" y="1718704"/>
                </a:lnTo>
                <a:lnTo>
                  <a:pt x="397205" y="2131847"/>
                </a:lnTo>
                <a:lnTo>
                  <a:pt x="0" y="2131847"/>
                </a:lnTo>
                <a:lnTo>
                  <a:pt x="0" y="2146300"/>
                </a:lnTo>
                <a:lnTo>
                  <a:pt x="405625" y="2146300"/>
                </a:lnTo>
                <a:lnTo>
                  <a:pt x="648619" y="1725930"/>
                </a:lnTo>
                <a:lnTo>
                  <a:pt x="1133404" y="1725930"/>
                </a:lnTo>
                <a:lnTo>
                  <a:pt x="1380007" y="1298346"/>
                </a:lnTo>
                <a:lnTo>
                  <a:pt x="1137013" y="877981"/>
                </a:lnTo>
                <a:lnTo>
                  <a:pt x="1282573" y="626245"/>
                </a:lnTo>
                <a:lnTo>
                  <a:pt x="1412481" y="851482"/>
                </a:lnTo>
                <a:cubicBezTo>
                  <a:pt x="1401661" y="857505"/>
                  <a:pt x="1395641" y="869550"/>
                  <a:pt x="1395641" y="882799"/>
                </a:cubicBezTo>
                <a:cubicBezTo>
                  <a:pt x="1395641" y="903275"/>
                  <a:pt x="1412481" y="918934"/>
                  <a:pt x="1431735" y="918934"/>
                </a:cubicBezTo>
                <a:cubicBezTo>
                  <a:pt x="1450975" y="918934"/>
                  <a:pt x="1467815" y="903275"/>
                  <a:pt x="1467815" y="884004"/>
                </a:cubicBezTo>
                <a:lnTo>
                  <a:pt x="1780591" y="884004"/>
                </a:lnTo>
                <a:cubicBezTo>
                  <a:pt x="1781785" y="896049"/>
                  <a:pt x="1791411" y="905684"/>
                  <a:pt x="1803438" y="905684"/>
                </a:cubicBezTo>
                <a:cubicBezTo>
                  <a:pt x="1816672" y="905684"/>
                  <a:pt x="1826298" y="894843"/>
                  <a:pt x="1826298" y="882799"/>
                </a:cubicBezTo>
                <a:cubicBezTo>
                  <a:pt x="1826298" y="874367"/>
                  <a:pt x="1822691" y="867141"/>
                  <a:pt x="1815465" y="863528"/>
                </a:cubicBezTo>
                <a:lnTo>
                  <a:pt x="1816252" y="862179"/>
                </a:lnTo>
                <a:cubicBezTo>
                  <a:pt x="1816392" y="862227"/>
                  <a:pt x="1816532" y="862274"/>
                  <a:pt x="1816672" y="862322"/>
                </a:cubicBezTo>
                <a:lnTo>
                  <a:pt x="1968627" y="598764"/>
                </a:lnTo>
                <a:cubicBezTo>
                  <a:pt x="1974558" y="602205"/>
                  <a:pt x="1981632" y="603359"/>
                  <a:pt x="1988693" y="603359"/>
                </a:cubicBezTo>
                <a:cubicBezTo>
                  <a:pt x="2012747" y="603359"/>
                  <a:pt x="2032000" y="584087"/>
                  <a:pt x="2032000" y="559998"/>
                </a:cubicBezTo>
                <a:cubicBezTo>
                  <a:pt x="2032000" y="535908"/>
                  <a:pt x="2012747" y="516637"/>
                  <a:pt x="1988693" y="516637"/>
                </a:cubicBezTo>
                <a:cubicBezTo>
                  <a:pt x="1981645" y="516637"/>
                  <a:pt x="1974583" y="518937"/>
                  <a:pt x="1968652" y="521289"/>
                </a:cubicBezTo>
                <a:lnTo>
                  <a:pt x="1811858" y="249241"/>
                </a:lnTo>
                <a:cubicBezTo>
                  <a:pt x="1811731" y="249310"/>
                  <a:pt x="1811592" y="249373"/>
                  <a:pt x="1811465" y="249434"/>
                </a:cubicBezTo>
                <a:lnTo>
                  <a:pt x="1810664" y="248037"/>
                </a:lnTo>
                <a:cubicBezTo>
                  <a:pt x="1814271" y="245628"/>
                  <a:pt x="1816672" y="242015"/>
                  <a:pt x="1816672" y="237197"/>
                </a:cubicBezTo>
                <a:cubicBezTo>
                  <a:pt x="1816672" y="228765"/>
                  <a:pt x="1810664" y="222743"/>
                  <a:pt x="1802244" y="222743"/>
                </a:cubicBezTo>
                <a:cubicBezTo>
                  <a:pt x="1795018" y="222743"/>
                  <a:pt x="1789011" y="228765"/>
                  <a:pt x="1787804" y="235993"/>
                </a:cubicBezTo>
                <a:lnTo>
                  <a:pt x="1447368" y="235993"/>
                </a:lnTo>
                <a:cubicBezTo>
                  <a:pt x="1446174" y="226356"/>
                  <a:pt x="1438948" y="219130"/>
                  <a:pt x="1429322" y="219130"/>
                </a:cubicBezTo>
                <a:cubicBezTo>
                  <a:pt x="1418501" y="219130"/>
                  <a:pt x="1410081" y="227561"/>
                  <a:pt x="1410081" y="238402"/>
                </a:cubicBezTo>
                <a:cubicBezTo>
                  <a:pt x="1410081" y="244424"/>
                  <a:pt x="1413688" y="250447"/>
                  <a:pt x="1418501" y="254060"/>
                </a:cubicBezTo>
                <a:lnTo>
                  <a:pt x="1339101" y="392575"/>
                </a:lnTo>
                <a:lnTo>
                  <a:pt x="1134607" y="38457"/>
                </a:lnTo>
                <a:lnTo>
                  <a:pt x="1156879" y="0"/>
                </a:lnTo>
                <a:lnTo>
                  <a:pt x="1140564" y="0"/>
                </a:lnTo>
                <a:lnTo>
                  <a:pt x="1122577" y="31230"/>
                </a:lnTo>
                <a:lnTo>
                  <a:pt x="648619" y="31230"/>
                </a:lnTo>
                <a:lnTo>
                  <a:pt x="630714" y="0"/>
                </a:lnTo>
                <a:moveTo>
                  <a:pt x="1811465" y="249434"/>
                </a:moveTo>
                <a:cubicBezTo>
                  <a:pt x="1809318" y="250447"/>
                  <a:pt x="1808112" y="250447"/>
                  <a:pt x="1805851" y="250447"/>
                </a:cubicBezTo>
                <a:cubicBezTo>
                  <a:pt x="1797431" y="250447"/>
                  <a:pt x="1792618" y="244424"/>
                  <a:pt x="1791411" y="237197"/>
                </a:cubicBezTo>
                <a:lnTo>
                  <a:pt x="1450975" y="237197"/>
                </a:lnTo>
                <a:cubicBezTo>
                  <a:pt x="1450975" y="246832"/>
                  <a:pt x="1442555" y="254060"/>
                  <a:pt x="1432941" y="254060"/>
                </a:cubicBezTo>
                <a:cubicBezTo>
                  <a:pt x="1429322" y="254060"/>
                  <a:pt x="1426921" y="252856"/>
                  <a:pt x="1424521" y="251651"/>
                </a:cubicBezTo>
                <a:lnTo>
                  <a:pt x="1345121" y="394984"/>
                </a:lnTo>
                <a:lnTo>
                  <a:pt x="1382408" y="458822"/>
                </a:lnTo>
                <a:lnTo>
                  <a:pt x="1286180" y="625039"/>
                </a:lnTo>
                <a:lnTo>
                  <a:pt x="1417295" y="851482"/>
                </a:lnTo>
                <a:cubicBezTo>
                  <a:pt x="1422108" y="847869"/>
                  <a:pt x="1428128" y="846665"/>
                  <a:pt x="1434135" y="846665"/>
                </a:cubicBezTo>
                <a:cubicBezTo>
                  <a:pt x="1453388" y="846665"/>
                  <a:pt x="1469022" y="862322"/>
                  <a:pt x="1470228" y="881595"/>
                </a:cubicBezTo>
                <a:lnTo>
                  <a:pt x="1782991" y="881595"/>
                </a:lnTo>
                <a:cubicBezTo>
                  <a:pt x="1782991" y="869550"/>
                  <a:pt x="1793812" y="859913"/>
                  <a:pt x="1805851" y="859913"/>
                </a:cubicBezTo>
                <a:cubicBezTo>
                  <a:pt x="1809839" y="859913"/>
                  <a:pt x="1812163" y="860740"/>
                  <a:pt x="1814906" y="861709"/>
                </a:cubicBezTo>
                <a:cubicBezTo>
                  <a:pt x="1815338" y="861863"/>
                  <a:pt x="1815783" y="862020"/>
                  <a:pt x="1816252" y="862179"/>
                </a:cubicBezTo>
                <a:lnTo>
                  <a:pt x="1968246" y="598541"/>
                </a:lnTo>
                <a:cubicBezTo>
                  <a:pt x="1968373" y="598617"/>
                  <a:pt x="1968500" y="598692"/>
                  <a:pt x="1968627" y="598764"/>
                </a:cubicBezTo>
                <a:lnTo>
                  <a:pt x="1969452" y="597337"/>
                </a:lnTo>
                <a:cubicBezTo>
                  <a:pt x="1957413" y="588905"/>
                  <a:pt x="1948993" y="575655"/>
                  <a:pt x="1948993" y="559998"/>
                </a:cubicBezTo>
                <a:cubicBezTo>
                  <a:pt x="1948993" y="544340"/>
                  <a:pt x="1957413" y="529886"/>
                  <a:pt x="1969452" y="522660"/>
                </a:cubicBezTo>
                <a:lnTo>
                  <a:pt x="1968652" y="521289"/>
                </a:lnTo>
                <a:cubicBezTo>
                  <a:pt x="1968513" y="521344"/>
                  <a:pt x="1968386" y="521400"/>
                  <a:pt x="1968246" y="521454"/>
                </a:cubicBezTo>
                <a:lnTo>
                  <a:pt x="1811465" y="249434"/>
                </a:lnTo>
                <a:moveTo>
                  <a:pt x="0" y="1200782"/>
                </a:moveTo>
                <a:lnTo>
                  <a:pt x="0" y="1204396"/>
                </a:lnTo>
                <a:lnTo>
                  <a:pt x="107297" y="1204396"/>
                </a:lnTo>
                <a:lnTo>
                  <a:pt x="107297" y="1205600"/>
                </a:lnTo>
                <a:cubicBezTo>
                  <a:pt x="108500" y="1216440"/>
                  <a:pt x="116920" y="1224872"/>
                  <a:pt x="127747" y="1224872"/>
                </a:cubicBezTo>
                <a:cubicBezTo>
                  <a:pt x="139776" y="1224872"/>
                  <a:pt x="149399" y="1215236"/>
                  <a:pt x="149399" y="1203192"/>
                </a:cubicBezTo>
                <a:cubicBezTo>
                  <a:pt x="149399" y="1195964"/>
                  <a:pt x="145791" y="1189942"/>
                  <a:pt x="139776" y="1185123"/>
                </a:cubicBezTo>
                <a:lnTo>
                  <a:pt x="294955" y="916525"/>
                </a:lnTo>
                <a:cubicBezTo>
                  <a:pt x="300970" y="920138"/>
                  <a:pt x="306984" y="921342"/>
                  <a:pt x="314202" y="921342"/>
                </a:cubicBezTo>
                <a:cubicBezTo>
                  <a:pt x="337058" y="921342"/>
                  <a:pt x="355102" y="903275"/>
                  <a:pt x="355102" y="880389"/>
                </a:cubicBezTo>
                <a:cubicBezTo>
                  <a:pt x="355102" y="857505"/>
                  <a:pt x="337058" y="839437"/>
                  <a:pt x="314202" y="839437"/>
                </a:cubicBezTo>
                <a:cubicBezTo>
                  <a:pt x="306984" y="839437"/>
                  <a:pt x="300970" y="841846"/>
                  <a:pt x="294955" y="844255"/>
                </a:cubicBezTo>
                <a:lnTo>
                  <a:pt x="146994" y="586496"/>
                </a:lnTo>
                <a:cubicBezTo>
                  <a:pt x="156618" y="580474"/>
                  <a:pt x="162632" y="569634"/>
                  <a:pt x="162632" y="557588"/>
                </a:cubicBezTo>
                <a:cubicBezTo>
                  <a:pt x="162632" y="538317"/>
                  <a:pt x="146994" y="523864"/>
                  <a:pt x="128949" y="523864"/>
                </a:cubicBezTo>
                <a:cubicBezTo>
                  <a:pt x="110905" y="523864"/>
                  <a:pt x="95267" y="538317"/>
                  <a:pt x="95267" y="556384"/>
                </a:cubicBezTo>
                <a:lnTo>
                  <a:pt x="0" y="556384"/>
                </a:lnTo>
                <a:lnTo>
                  <a:pt x="0" y="558794"/>
                </a:lnTo>
                <a:lnTo>
                  <a:pt x="94064" y="558794"/>
                </a:lnTo>
                <a:cubicBezTo>
                  <a:pt x="95267" y="576861"/>
                  <a:pt x="109702" y="591315"/>
                  <a:pt x="127747" y="591315"/>
                </a:cubicBezTo>
                <a:cubicBezTo>
                  <a:pt x="133761" y="591315"/>
                  <a:pt x="138574" y="590111"/>
                  <a:pt x="143384" y="587701"/>
                </a:cubicBezTo>
                <a:lnTo>
                  <a:pt x="292550" y="845459"/>
                </a:lnTo>
                <a:cubicBezTo>
                  <a:pt x="280520" y="852687"/>
                  <a:pt x="273303" y="865936"/>
                  <a:pt x="273303" y="880389"/>
                </a:cubicBezTo>
                <a:cubicBezTo>
                  <a:pt x="273303" y="894843"/>
                  <a:pt x="280520" y="908093"/>
                  <a:pt x="292550" y="915319"/>
                </a:cubicBezTo>
                <a:lnTo>
                  <a:pt x="137370" y="1183919"/>
                </a:lnTo>
                <a:cubicBezTo>
                  <a:pt x="134964" y="1182715"/>
                  <a:pt x="131355" y="1181510"/>
                  <a:pt x="127747" y="1181510"/>
                </a:cubicBezTo>
                <a:cubicBezTo>
                  <a:pt x="116920" y="1181510"/>
                  <a:pt x="107297" y="1189942"/>
                  <a:pt x="107297" y="1200782"/>
                </a:cubicBezTo>
                <a:lnTo>
                  <a:pt x="0" y="1200782"/>
                </a:lnTo>
                <a:moveTo>
                  <a:pt x="648619" y="1711477"/>
                </a:moveTo>
                <a:lnTo>
                  <a:pt x="1124984" y="1711477"/>
                </a:lnTo>
                <a:lnTo>
                  <a:pt x="1363167" y="1297140"/>
                </a:lnTo>
                <a:lnTo>
                  <a:pt x="1126186" y="885208"/>
                </a:lnTo>
                <a:lnTo>
                  <a:pt x="649822" y="885208"/>
                </a:lnTo>
                <a:lnTo>
                  <a:pt x="492237" y="1157421"/>
                </a:lnTo>
                <a:lnTo>
                  <a:pt x="410437" y="1298346"/>
                </a:lnTo>
                <a:lnTo>
                  <a:pt x="447728" y="1362177"/>
                </a:lnTo>
                <a:lnTo>
                  <a:pt x="648619" y="1711477"/>
                </a:lnTo>
                <a:moveTo>
                  <a:pt x="1262118" y="532295"/>
                </a:moveTo>
                <a:cubicBezTo>
                  <a:pt x="1269336" y="538317"/>
                  <a:pt x="1275347" y="546749"/>
                  <a:pt x="1275347" y="557588"/>
                </a:cubicBezTo>
                <a:cubicBezTo>
                  <a:pt x="1275347" y="568429"/>
                  <a:pt x="1270533" y="578065"/>
                  <a:pt x="1262118" y="582883"/>
                </a:cubicBezTo>
                <a:lnTo>
                  <a:pt x="1276553" y="606972"/>
                </a:lnTo>
                <a:lnTo>
                  <a:pt x="1364374" y="455207"/>
                </a:lnTo>
                <a:lnTo>
                  <a:pt x="1335494" y="405825"/>
                </a:lnTo>
                <a:lnTo>
                  <a:pt x="1262118" y="532295"/>
                </a:lnTo>
                <a:moveTo>
                  <a:pt x="1246480" y="527477"/>
                </a:moveTo>
                <a:cubicBezTo>
                  <a:pt x="1251292" y="527477"/>
                  <a:pt x="1256104" y="528681"/>
                  <a:pt x="1259713" y="531090"/>
                </a:cubicBezTo>
                <a:lnTo>
                  <a:pt x="1333094" y="404619"/>
                </a:lnTo>
                <a:lnTo>
                  <a:pt x="1124984" y="43275"/>
                </a:lnTo>
                <a:lnTo>
                  <a:pt x="648619" y="43275"/>
                </a:lnTo>
                <a:lnTo>
                  <a:pt x="589675" y="145656"/>
                </a:lnTo>
                <a:lnTo>
                  <a:pt x="410437" y="456413"/>
                </a:lnTo>
                <a:lnTo>
                  <a:pt x="470585" y="559998"/>
                </a:lnTo>
                <a:lnTo>
                  <a:pt x="648619" y="869550"/>
                </a:lnTo>
                <a:lnTo>
                  <a:pt x="1126186" y="869550"/>
                </a:lnTo>
                <a:lnTo>
                  <a:pt x="1275347" y="610586"/>
                </a:lnTo>
                <a:lnTo>
                  <a:pt x="1259713" y="584087"/>
                </a:lnTo>
                <a:cubicBezTo>
                  <a:pt x="1256104" y="586496"/>
                  <a:pt x="1251292" y="587701"/>
                  <a:pt x="1246480" y="587701"/>
                </a:cubicBezTo>
                <a:cubicBezTo>
                  <a:pt x="1229639" y="587701"/>
                  <a:pt x="1216407" y="574451"/>
                  <a:pt x="1216407" y="557588"/>
                </a:cubicBezTo>
                <a:cubicBezTo>
                  <a:pt x="1216407" y="540727"/>
                  <a:pt x="1229639" y="527477"/>
                  <a:pt x="1246480" y="527477"/>
                </a:cubicBezTo>
              </a:path>
            </a:pathLst>
          </a:custGeom>
          <a:gradFill>
            <a:gsLst>
              <a:gs pos="0">
                <a:schemeClr val="accent1">
                  <a:alpha val="50000"/>
                </a:schemeClr>
              </a:gs>
              <a:gs pos="100000">
                <a:schemeClr val="accent1">
                  <a:alpha val="0"/>
                </a:schemeClr>
              </a:gs>
            </a:gsLst>
            <a:lin ang="9105826"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3" name="Vector_#color_$accent1_1_$accent1_1-2785&amp;1296"/>
          <p:cNvSpPr/>
          <p:nvPr userDrawn="1">
            <p:custDataLst>
              <p:tags r:id="rId5"/>
            </p:custDataLst>
          </p:nvPr>
        </p:nvSpPr>
        <p:spPr>
          <a:xfrm>
            <a:off x="7391400" y="0"/>
            <a:ext cx="4800600" cy="3810000"/>
          </a:xfrm>
          <a:custGeom>
            <a:avLst/>
            <a:gdLst/>
            <a:ahLst/>
            <a:cxnLst/>
            <a:rect l="l" t="t" r="r" b="b"/>
            <a:pathLst>
              <a:path w="4800600" h="3810000">
                <a:moveTo>
                  <a:pt x="74716" y="367160"/>
                </a:moveTo>
                <a:cubicBezTo>
                  <a:pt x="67032" y="380615"/>
                  <a:pt x="53584" y="388305"/>
                  <a:pt x="38215" y="388305"/>
                </a:cubicBezTo>
                <a:cubicBezTo>
                  <a:pt x="13241" y="388305"/>
                  <a:pt x="-5970" y="369082"/>
                  <a:pt x="1714" y="344091"/>
                </a:cubicBezTo>
                <a:cubicBezTo>
                  <a:pt x="1714" y="321024"/>
                  <a:pt x="20925" y="301800"/>
                  <a:pt x="43978" y="299879"/>
                </a:cubicBezTo>
                <a:lnTo>
                  <a:pt x="43978" y="0"/>
                </a:lnTo>
                <a:lnTo>
                  <a:pt x="47820" y="33589"/>
                </a:lnTo>
                <a:lnTo>
                  <a:pt x="47820" y="299879"/>
                </a:lnTo>
                <a:cubicBezTo>
                  <a:pt x="70874" y="301800"/>
                  <a:pt x="90085" y="321024"/>
                  <a:pt x="90085" y="344091"/>
                </a:cubicBezTo>
                <a:cubicBezTo>
                  <a:pt x="90085" y="351781"/>
                  <a:pt x="88164" y="359470"/>
                  <a:pt x="84321" y="365237"/>
                </a:cubicBezTo>
                <a:lnTo>
                  <a:pt x="526172" y="620903"/>
                </a:lnTo>
                <a:cubicBezTo>
                  <a:pt x="531936" y="611292"/>
                  <a:pt x="545384" y="603602"/>
                  <a:pt x="558830" y="603602"/>
                </a:cubicBezTo>
                <a:cubicBezTo>
                  <a:pt x="572193" y="603602"/>
                  <a:pt x="583660" y="609296"/>
                  <a:pt x="591344" y="620686"/>
                </a:cubicBezTo>
                <a:lnTo>
                  <a:pt x="587647" y="622826"/>
                </a:lnTo>
                <a:cubicBezTo>
                  <a:pt x="589568" y="626670"/>
                  <a:pt x="591490" y="634360"/>
                  <a:pt x="591490" y="640126"/>
                </a:cubicBezTo>
                <a:cubicBezTo>
                  <a:pt x="591490" y="661271"/>
                  <a:pt x="574199" y="678572"/>
                  <a:pt x="553067" y="680494"/>
                </a:cubicBezTo>
                <a:lnTo>
                  <a:pt x="553067" y="1182215"/>
                </a:lnTo>
                <a:cubicBezTo>
                  <a:pt x="581884" y="1184138"/>
                  <a:pt x="604937" y="1207205"/>
                  <a:pt x="604937" y="1236039"/>
                </a:cubicBezTo>
                <a:cubicBezTo>
                  <a:pt x="604937" y="1245652"/>
                  <a:pt x="603016" y="1253340"/>
                  <a:pt x="599173" y="1261029"/>
                </a:cubicBezTo>
                <a:lnTo>
                  <a:pt x="1031419" y="1510932"/>
                </a:lnTo>
                <a:cubicBezTo>
                  <a:pt x="1039104" y="1499400"/>
                  <a:pt x="1052552" y="1491704"/>
                  <a:pt x="1067920" y="1491704"/>
                </a:cubicBezTo>
                <a:cubicBezTo>
                  <a:pt x="1083288" y="1491704"/>
                  <a:pt x="1096736" y="1499400"/>
                  <a:pt x="1104421" y="1510932"/>
                </a:cubicBezTo>
                <a:lnTo>
                  <a:pt x="1538592" y="1257184"/>
                </a:lnTo>
                <a:cubicBezTo>
                  <a:pt x="1534744" y="1251417"/>
                  <a:pt x="1532826" y="1241806"/>
                  <a:pt x="1532826" y="1234117"/>
                </a:cubicBezTo>
                <a:cubicBezTo>
                  <a:pt x="1532826" y="1207205"/>
                  <a:pt x="1553959" y="1186059"/>
                  <a:pt x="1580858" y="1184137"/>
                </a:cubicBezTo>
                <a:lnTo>
                  <a:pt x="1580858" y="667038"/>
                </a:lnTo>
                <a:cubicBezTo>
                  <a:pt x="1567409" y="667038"/>
                  <a:pt x="1555877" y="653583"/>
                  <a:pt x="1555877" y="640127"/>
                </a:cubicBezTo>
                <a:cubicBezTo>
                  <a:pt x="1555877" y="636281"/>
                  <a:pt x="1555877" y="632437"/>
                  <a:pt x="1557795" y="628593"/>
                </a:cubicBezTo>
                <a:lnTo>
                  <a:pt x="1490561" y="590146"/>
                </a:lnTo>
                <a:lnTo>
                  <a:pt x="1129394" y="380615"/>
                </a:lnTo>
                <a:cubicBezTo>
                  <a:pt x="1115948" y="401761"/>
                  <a:pt x="1092895" y="415218"/>
                  <a:pt x="1067920" y="415218"/>
                </a:cubicBezTo>
                <a:cubicBezTo>
                  <a:pt x="1041124" y="415218"/>
                  <a:pt x="1020050" y="401861"/>
                  <a:pt x="1006596" y="380851"/>
                </a:cubicBezTo>
                <a:lnTo>
                  <a:pt x="1010288" y="378694"/>
                </a:lnTo>
                <a:cubicBezTo>
                  <a:pt x="1004524" y="367160"/>
                  <a:pt x="1000681" y="355625"/>
                  <a:pt x="1000681" y="344091"/>
                </a:cubicBezTo>
                <a:cubicBezTo>
                  <a:pt x="1000681" y="305646"/>
                  <a:pt x="1031419" y="274889"/>
                  <a:pt x="1069840" y="272966"/>
                </a:cubicBezTo>
                <a:lnTo>
                  <a:pt x="1069840" y="3844"/>
                </a:lnTo>
                <a:lnTo>
                  <a:pt x="1073683" y="3844"/>
                </a:lnTo>
                <a:lnTo>
                  <a:pt x="1073683" y="274889"/>
                </a:lnTo>
                <a:cubicBezTo>
                  <a:pt x="1112105" y="276812"/>
                  <a:pt x="1142843" y="307569"/>
                  <a:pt x="1142843" y="346014"/>
                </a:cubicBezTo>
                <a:cubicBezTo>
                  <a:pt x="1142843" y="359471"/>
                  <a:pt x="1139001" y="371004"/>
                  <a:pt x="1133238" y="380615"/>
                </a:cubicBezTo>
                <a:lnTo>
                  <a:pt x="1242739" y="444052"/>
                </a:lnTo>
                <a:lnTo>
                  <a:pt x="1561643" y="628593"/>
                </a:lnTo>
                <a:cubicBezTo>
                  <a:pt x="1567409" y="620903"/>
                  <a:pt x="1575092" y="617059"/>
                  <a:pt x="1584693" y="617059"/>
                </a:cubicBezTo>
                <a:cubicBezTo>
                  <a:pt x="1594295" y="617059"/>
                  <a:pt x="1601978" y="620903"/>
                  <a:pt x="1607744" y="628593"/>
                </a:cubicBezTo>
                <a:lnTo>
                  <a:pt x="1913204" y="451740"/>
                </a:lnTo>
                <a:lnTo>
                  <a:pt x="2041919" y="376771"/>
                </a:lnTo>
                <a:cubicBezTo>
                  <a:pt x="2038071" y="367160"/>
                  <a:pt x="2034223" y="357548"/>
                  <a:pt x="2034223" y="346014"/>
                </a:cubicBezTo>
                <a:cubicBezTo>
                  <a:pt x="2034223" y="338328"/>
                  <a:pt x="2036153" y="330642"/>
                  <a:pt x="2038071" y="322956"/>
                </a:cubicBezTo>
                <a:lnTo>
                  <a:pt x="2038071" y="322947"/>
                </a:lnTo>
                <a:lnTo>
                  <a:pt x="1786407" y="176851"/>
                </a:lnTo>
                <a:lnTo>
                  <a:pt x="1786407" y="1922"/>
                </a:lnTo>
                <a:lnTo>
                  <a:pt x="1809458" y="1922"/>
                </a:lnTo>
                <a:lnTo>
                  <a:pt x="1809458" y="163396"/>
                </a:lnTo>
                <a:lnTo>
                  <a:pt x="2049602" y="301802"/>
                </a:lnTo>
                <a:cubicBezTo>
                  <a:pt x="2061121" y="288345"/>
                  <a:pt x="2078418" y="278735"/>
                  <a:pt x="2097621" y="278735"/>
                </a:cubicBezTo>
                <a:lnTo>
                  <a:pt x="2097621" y="1922"/>
                </a:lnTo>
                <a:lnTo>
                  <a:pt x="2101469" y="1922"/>
                </a:lnTo>
                <a:lnTo>
                  <a:pt x="2101469" y="278735"/>
                </a:lnTo>
                <a:cubicBezTo>
                  <a:pt x="2136051" y="278735"/>
                  <a:pt x="2164867" y="307569"/>
                  <a:pt x="2164867" y="344093"/>
                </a:cubicBezTo>
                <a:cubicBezTo>
                  <a:pt x="2164867" y="351781"/>
                  <a:pt x="2162937" y="359471"/>
                  <a:pt x="2161019" y="367160"/>
                </a:cubicBezTo>
                <a:lnTo>
                  <a:pt x="2468397" y="544011"/>
                </a:lnTo>
                <a:lnTo>
                  <a:pt x="2862224" y="317180"/>
                </a:lnTo>
                <a:lnTo>
                  <a:pt x="3127324" y="163396"/>
                </a:lnTo>
                <a:lnTo>
                  <a:pt x="3127324" y="1922"/>
                </a:lnTo>
                <a:lnTo>
                  <a:pt x="3131172" y="1922"/>
                </a:lnTo>
                <a:lnTo>
                  <a:pt x="3150387" y="1922"/>
                </a:lnTo>
                <a:lnTo>
                  <a:pt x="3150387" y="163396"/>
                </a:lnTo>
                <a:lnTo>
                  <a:pt x="3398203" y="305646"/>
                </a:lnTo>
                <a:lnTo>
                  <a:pt x="3809314" y="542089"/>
                </a:lnTo>
                <a:lnTo>
                  <a:pt x="3976446" y="445974"/>
                </a:lnTo>
                <a:lnTo>
                  <a:pt x="4116692" y="365237"/>
                </a:lnTo>
                <a:cubicBezTo>
                  <a:pt x="4112844" y="359471"/>
                  <a:pt x="4110927" y="351781"/>
                  <a:pt x="4110927" y="344093"/>
                </a:cubicBezTo>
                <a:cubicBezTo>
                  <a:pt x="4110927" y="317180"/>
                  <a:pt x="4132059" y="297957"/>
                  <a:pt x="4157040" y="296034"/>
                </a:cubicBezTo>
                <a:lnTo>
                  <a:pt x="4157040" y="35958"/>
                </a:lnTo>
                <a:lnTo>
                  <a:pt x="4160876" y="35991"/>
                </a:lnTo>
                <a:lnTo>
                  <a:pt x="4160876" y="296034"/>
                </a:lnTo>
                <a:cubicBezTo>
                  <a:pt x="4176243" y="297957"/>
                  <a:pt x="4191610" y="305646"/>
                  <a:pt x="4199293" y="319103"/>
                </a:cubicBezTo>
                <a:lnTo>
                  <a:pt x="4470171" y="163396"/>
                </a:lnTo>
                <a:lnTo>
                  <a:pt x="4470171" y="1922"/>
                </a:lnTo>
                <a:lnTo>
                  <a:pt x="4493222" y="1922"/>
                </a:lnTo>
                <a:lnTo>
                  <a:pt x="4493222" y="163396"/>
                </a:lnTo>
                <a:lnTo>
                  <a:pt x="4800600" y="340247"/>
                </a:lnTo>
                <a:lnTo>
                  <a:pt x="4800600" y="367160"/>
                </a:lnTo>
                <a:lnTo>
                  <a:pt x="4481703" y="182620"/>
                </a:lnTo>
                <a:lnTo>
                  <a:pt x="4206977" y="342170"/>
                </a:lnTo>
                <a:lnTo>
                  <a:pt x="4206977" y="344093"/>
                </a:lnTo>
                <a:cubicBezTo>
                  <a:pt x="4206977" y="351781"/>
                  <a:pt x="4205059" y="359471"/>
                  <a:pt x="4201224" y="365237"/>
                </a:cubicBezTo>
                <a:lnTo>
                  <a:pt x="4412539" y="486343"/>
                </a:lnTo>
                <a:lnTo>
                  <a:pt x="4623854" y="609370"/>
                </a:lnTo>
                <a:cubicBezTo>
                  <a:pt x="4633468" y="592069"/>
                  <a:pt x="4652670" y="580535"/>
                  <a:pt x="4673803" y="580535"/>
                </a:cubicBezTo>
                <a:cubicBezTo>
                  <a:pt x="4694936" y="580535"/>
                  <a:pt x="4714151" y="592069"/>
                  <a:pt x="4723752" y="609370"/>
                </a:cubicBezTo>
                <a:lnTo>
                  <a:pt x="4800600" y="565156"/>
                </a:lnTo>
                <a:lnTo>
                  <a:pt x="4800600" y="570923"/>
                </a:lnTo>
                <a:lnTo>
                  <a:pt x="4725683" y="613214"/>
                </a:lnTo>
                <a:cubicBezTo>
                  <a:pt x="4731436" y="620903"/>
                  <a:pt x="4733366" y="630516"/>
                  <a:pt x="4733366" y="640127"/>
                </a:cubicBezTo>
                <a:cubicBezTo>
                  <a:pt x="4733366" y="672805"/>
                  <a:pt x="4708385" y="697795"/>
                  <a:pt x="4675734" y="699718"/>
                </a:cubicBezTo>
                <a:lnTo>
                  <a:pt x="4675734" y="1189905"/>
                </a:lnTo>
                <a:cubicBezTo>
                  <a:pt x="4700702" y="1191826"/>
                  <a:pt x="4719917" y="1211050"/>
                  <a:pt x="4719917" y="1236040"/>
                </a:cubicBezTo>
                <a:cubicBezTo>
                  <a:pt x="4719917" y="1243729"/>
                  <a:pt x="4717999" y="1251417"/>
                  <a:pt x="4714151" y="1257184"/>
                </a:cubicBezTo>
                <a:lnTo>
                  <a:pt x="4800600" y="1307160"/>
                </a:lnTo>
                <a:lnTo>
                  <a:pt x="4800600" y="1312926"/>
                </a:lnTo>
                <a:lnTo>
                  <a:pt x="4712233" y="1261030"/>
                </a:lnTo>
                <a:cubicBezTo>
                  <a:pt x="4704550" y="1274483"/>
                  <a:pt x="4689183" y="1282179"/>
                  <a:pt x="4673803" y="1282179"/>
                </a:cubicBezTo>
                <a:cubicBezTo>
                  <a:pt x="4658436" y="1282179"/>
                  <a:pt x="4643069" y="1274483"/>
                  <a:pt x="4635386" y="1261030"/>
                </a:cubicBezTo>
                <a:lnTo>
                  <a:pt x="4210825" y="1510932"/>
                </a:lnTo>
                <a:cubicBezTo>
                  <a:pt x="4214673" y="1518615"/>
                  <a:pt x="4216590" y="1526311"/>
                  <a:pt x="4216590" y="1535913"/>
                </a:cubicBezTo>
                <a:cubicBezTo>
                  <a:pt x="4216590" y="1541691"/>
                  <a:pt x="4214673" y="1547457"/>
                  <a:pt x="4212742" y="1553223"/>
                </a:cubicBezTo>
                <a:lnTo>
                  <a:pt x="4481703" y="1708925"/>
                </a:lnTo>
                <a:lnTo>
                  <a:pt x="4800600" y="1524381"/>
                </a:lnTo>
                <a:lnTo>
                  <a:pt x="4800600" y="1551292"/>
                </a:lnTo>
                <a:lnTo>
                  <a:pt x="4493222" y="1728153"/>
                </a:lnTo>
                <a:lnTo>
                  <a:pt x="4493222" y="2320214"/>
                </a:lnTo>
                <a:lnTo>
                  <a:pt x="4643069" y="2406726"/>
                </a:lnTo>
                <a:cubicBezTo>
                  <a:pt x="4650753" y="2395182"/>
                  <a:pt x="4660367" y="2389416"/>
                  <a:pt x="4673803" y="2389416"/>
                </a:cubicBezTo>
                <a:cubicBezTo>
                  <a:pt x="4687253" y="2389416"/>
                  <a:pt x="4698784" y="2397112"/>
                  <a:pt x="4704550" y="2406726"/>
                </a:cubicBezTo>
                <a:lnTo>
                  <a:pt x="4800600" y="2350973"/>
                </a:lnTo>
                <a:lnTo>
                  <a:pt x="4800600" y="2356739"/>
                </a:lnTo>
                <a:lnTo>
                  <a:pt x="4706468" y="2412492"/>
                </a:lnTo>
                <a:cubicBezTo>
                  <a:pt x="4708385" y="2416327"/>
                  <a:pt x="4710303" y="2422093"/>
                  <a:pt x="4710303" y="2427872"/>
                </a:cubicBezTo>
                <a:cubicBezTo>
                  <a:pt x="4710303" y="2447087"/>
                  <a:pt x="4694936" y="2462467"/>
                  <a:pt x="4675734" y="2464384"/>
                </a:cubicBezTo>
                <a:lnTo>
                  <a:pt x="4675734" y="2597023"/>
                </a:lnTo>
                <a:lnTo>
                  <a:pt x="4800600" y="2668156"/>
                </a:lnTo>
                <a:lnTo>
                  <a:pt x="4800600" y="2695067"/>
                </a:lnTo>
                <a:lnTo>
                  <a:pt x="4675734" y="2622017"/>
                </a:lnTo>
                <a:lnTo>
                  <a:pt x="4675734" y="2991104"/>
                </a:lnTo>
                <a:cubicBezTo>
                  <a:pt x="4691101" y="2993022"/>
                  <a:pt x="4704550" y="3006484"/>
                  <a:pt x="4704550" y="3021851"/>
                </a:cubicBezTo>
                <a:cubicBezTo>
                  <a:pt x="4704550" y="3027629"/>
                  <a:pt x="4702620" y="3031465"/>
                  <a:pt x="4700702" y="3035313"/>
                </a:cubicBezTo>
                <a:lnTo>
                  <a:pt x="4800600" y="3092983"/>
                </a:lnTo>
                <a:lnTo>
                  <a:pt x="4800600" y="3098749"/>
                </a:lnTo>
                <a:lnTo>
                  <a:pt x="4698784" y="3039161"/>
                </a:lnTo>
                <a:cubicBezTo>
                  <a:pt x="4693018" y="3046844"/>
                  <a:pt x="4683417" y="3052610"/>
                  <a:pt x="4673803" y="3052610"/>
                </a:cubicBezTo>
                <a:cubicBezTo>
                  <a:pt x="4664202" y="3052610"/>
                  <a:pt x="4654601" y="3046844"/>
                  <a:pt x="4648835" y="3039161"/>
                </a:cubicBezTo>
                <a:lnTo>
                  <a:pt x="4193540" y="3302508"/>
                </a:lnTo>
                <a:cubicBezTo>
                  <a:pt x="4195458" y="3308274"/>
                  <a:pt x="4197375" y="3314052"/>
                  <a:pt x="4197375" y="3319818"/>
                </a:cubicBezTo>
                <a:cubicBezTo>
                  <a:pt x="4197375" y="3340964"/>
                  <a:pt x="4182008" y="3356343"/>
                  <a:pt x="4160876" y="3358261"/>
                </a:cubicBezTo>
                <a:lnTo>
                  <a:pt x="4160876" y="3810000"/>
                </a:lnTo>
                <a:lnTo>
                  <a:pt x="4157040" y="3810000"/>
                </a:lnTo>
                <a:lnTo>
                  <a:pt x="4157040" y="3358261"/>
                </a:lnTo>
                <a:cubicBezTo>
                  <a:pt x="4135907" y="3356343"/>
                  <a:pt x="4120528" y="3340964"/>
                  <a:pt x="4120528" y="3319818"/>
                </a:cubicBezTo>
                <a:cubicBezTo>
                  <a:pt x="4120528" y="3314052"/>
                  <a:pt x="4122458" y="3308274"/>
                  <a:pt x="4124376" y="3302508"/>
                </a:cubicBezTo>
                <a:lnTo>
                  <a:pt x="3701733" y="3058376"/>
                </a:lnTo>
                <a:cubicBezTo>
                  <a:pt x="3690214" y="3077604"/>
                  <a:pt x="3669081" y="3091066"/>
                  <a:pt x="3644100" y="3091066"/>
                </a:cubicBezTo>
                <a:cubicBezTo>
                  <a:pt x="3619132" y="3091066"/>
                  <a:pt x="3597999" y="3077604"/>
                  <a:pt x="3586467" y="3058376"/>
                </a:cubicBezTo>
                <a:lnTo>
                  <a:pt x="3450069" y="3137192"/>
                </a:lnTo>
                <a:lnTo>
                  <a:pt x="3159989" y="3304438"/>
                </a:lnTo>
                <a:cubicBezTo>
                  <a:pt x="3161906" y="3308274"/>
                  <a:pt x="3163824" y="3314052"/>
                  <a:pt x="3163824" y="3319818"/>
                </a:cubicBezTo>
                <a:cubicBezTo>
                  <a:pt x="3163824" y="3339033"/>
                  <a:pt x="3148457" y="3352495"/>
                  <a:pt x="3131172" y="3354413"/>
                </a:cubicBezTo>
                <a:lnTo>
                  <a:pt x="3131172" y="3810000"/>
                </a:lnTo>
                <a:lnTo>
                  <a:pt x="3127324" y="3810000"/>
                </a:lnTo>
                <a:lnTo>
                  <a:pt x="3127324" y="3354413"/>
                </a:lnTo>
                <a:cubicBezTo>
                  <a:pt x="3108122" y="3352495"/>
                  <a:pt x="3094673" y="3339033"/>
                  <a:pt x="3094673" y="3319818"/>
                </a:cubicBezTo>
                <a:cubicBezTo>
                  <a:pt x="3094673" y="3314052"/>
                  <a:pt x="3096590" y="3308274"/>
                  <a:pt x="3098508" y="3304438"/>
                </a:cubicBezTo>
                <a:lnTo>
                  <a:pt x="2650896" y="3044927"/>
                </a:lnTo>
                <a:cubicBezTo>
                  <a:pt x="2641295" y="3058376"/>
                  <a:pt x="2627846" y="3066072"/>
                  <a:pt x="2612479" y="3066072"/>
                </a:cubicBezTo>
                <a:cubicBezTo>
                  <a:pt x="2587498" y="3066072"/>
                  <a:pt x="2568296" y="3046844"/>
                  <a:pt x="2568296" y="3021851"/>
                </a:cubicBezTo>
                <a:cubicBezTo>
                  <a:pt x="2568296" y="2998788"/>
                  <a:pt x="2587498" y="2979572"/>
                  <a:pt x="2610561" y="2977642"/>
                </a:cubicBezTo>
                <a:lnTo>
                  <a:pt x="2610561" y="2487460"/>
                </a:lnTo>
                <a:cubicBezTo>
                  <a:pt x="2579815" y="2485530"/>
                  <a:pt x="2554846" y="2460549"/>
                  <a:pt x="2554846" y="2429789"/>
                </a:cubicBezTo>
                <a:cubicBezTo>
                  <a:pt x="2554846" y="2420176"/>
                  <a:pt x="2558682" y="2410562"/>
                  <a:pt x="2562530" y="2402878"/>
                </a:cubicBezTo>
                <a:lnTo>
                  <a:pt x="2143735" y="2160664"/>
                </a:lnTo>
                <a:cubicBezTo>
                  <a:pt x="2134121" y="2176043"/>
                  <a:pt x="2116836" y="2185657"/>
                  <a:pt x="2097621" y="2185657"/>
                </a:cubicBezTo>
                <a:cubicBezTo>
                  <a:pt x="2066887" y="2185657"/>
                  <a:pt x="2041919" y="2160664"/>
                  <a:pt x="2041919" y="2129904"/>
                </a:cubicBezTo>
                <a:cubicBezTo>
                  <a:pt x="2041919" y="2099158"/>
                  <a:pt x="2064969" y="2076082"/>
                  <a:pt x="2093786" y="2074164"/>
                </a:cubicBezTo>
                <a:lnTo>
                  <a:pt x="2093786" y="1566672"/>
                </a:lnTo>
                <a:cubicBezTo>
                  <a:pt x="2076488" y="1564754"/>
                  <a:pt x="2063051" y="1551292"/>
                  <a:pt x="2063051" y="1533995"/>
                </a:cubicBezTo>
                <a:cubicBezTo>
                  <a:pt x="2063051" y="1530147"/>
                  <a:pt x="2064969" y="1524381"/>
                  <a:pt x="2066887" y="1520546"/>
                </a:cubicBezTo>
                <a:lnTo>
                  <a:pt x="1623111" y="1264874"/>
                </a:lnTo>
                <a:cubicBezTo>
                  <a:pt x="1615427" y="1278331"/>
                  <a:pt x="1598143" y="1287945"/>
                  <a:pt x="1580858" y="1287945"/>
                </a:cubicBezTo>
                <a:cubicBezTo>
                  <a:pt x="1563561" y="1287945"/>
                  <a:pt x="1548194" y="1278331"/>
                  <a:pt x="1538592" y="1264874"/>
                </a:cubicBezTo>
                <a:lnTo>
                  <a:pt x="1104421" y="1514767"/>
                </a:lnTo>
                <a:cubicBezTo>
                  <a:pt x="1108263" y="1520546"/>
                  <a:pt x="1110183" y="1526311"/>
                  <a:pt x="1110183" y="1533995"/>
                </a:cubicBezTo>
                <a:cubicBezTo>
                  <a:pt x="1110183" y="1557058"/>
                  <a:pt x="1090973" y="1576286"/>
                  <a:pt x="1067920" y="1576286"/>
                </a:cubicBezTo>
                <a:cubicBezTo>
                  <a:pt x="1044867" y="1576286"/>
                  <a:pt x="1025656" y="1557058"/>
                  <a:pt x="1025656" y="1533995"/>
                </a:cubicBezTo>
                <a:cubicBezTo>
                  <a:pt x="1025656" y="1526311"/>
                  <a:pt x="1027577" y="1520546"/>
                  <a:pt x="1031419" y="1514767"/>
                </a:cubicBezTo>
                <a:lnTo>
                  <a:pt x="599173" y="1264874"/>
                </a:lnTo>
                <a:cubicBezTo>
                  <a:pt x="589568" y="1280249"/>
                  <a:pt x="572279" y="1289863"/>
                  <a:pt x="553067" y="1289863"/>
                </a:cubicBezTo>
                <a:cubicBezTo>
                  <a:pt x="524251" y="1289863"/>
                  <a:pt x="499278" y="1264874"/>
                  <a:pt x="499278" y="1236039"/>
                </a:cubicBezTo>
                <a:cubicBezTo>
                  <a:pt x="499278" y="1207205"/>
                  <a:pt x="522331" y="1184137"/>
                  <a:pt x="551146" y="1182215"/>
                </a:cubicBezTo>
                <a:lnTo>
                  <a:pt x="551146" y="680494"/>
                </a:lnTo>
                <a:cubicBezTo>
                  <a:pt x="530014" y="678572"/>
                  <a:pt x="512724" y="661271"/>
                  <a:pt x="512724" y="640126"/>
                </a:cubicBezTo>
                <a:cubicBezTo>
                  <a:pt x="512724" y="634360"/>
                  <a:pt x="514646" y="628593"/>
                  <a:pt x="516567" y="622826"/>
                </a:cubicBezTo>
                <a:lnTo>
                  <a:pt x="74716" y="367160"/>
                </a:lnTo>
                <a:moveTo>
                  <a:pt x="1006596" y="380851"/>
                </a:moveTo>
                <a:cubicBezTo>
                  <a:pt x="1006545" y="380773"/>
                  <a:pt x="1006495" y="380694"/>
                  <a:pt x="1006445" y="380615"/>
                </a:cubicBezTo>
                <a:lnTo>
                  <a:pt x="943049" y="417139"/>
                </a:lnTo>
                <a:lnTo>
                  <a:pt x="591344" y="620686"/>
                </a:lnTo>
                <a:cubicBezTo>
                  <a:pt x="591393" y="620758"/>
                  <a:pt x="591442" y="620831"/>
                  <a:pt x="591490" y="620903"/>
                </a:cubicBezTo>
                <a:lnTo>
                  <a:pt x="839310" y="478653"/>
                </a:lnTo>
                <a:lnTo>
                  <a:pt x="1006596" y="380851"/>
                </a:lnTo>
                <a:moveTo>
                  <a:pt x="1634642" y="1237962"/>
                </a:moveTo>
                <a:cubicBezTo>
                  <a:pt x="1634642" y="1245650"/>
                  <a:pt x="1632725" y="1253340"/>
                  <a:pt x="1628877" y="1261029"/>
                </a:cubicBezTo>
                <a:lnTo>
                  <a:pt x="2070735" y="1520546"/>
                </a:lnTo>
                <a:cubicBezTo>
                  <a:pt x="2076488" y="1512849"/>
                  <a:pt x="2086102" y="1507084"/>
                  <a:pt x="2097621" y="1507084"/>
                </a:cubicBezTo>
                <a:cubicBezTo>
                  <a:pt x="2109152" y="1507084"/>
                  <a:pt x="2118754" y="1512849"/>
                  <a:pt x="2124520" y="1520546"/>
                </a:cubicBezTo>
                <a:lnTo>
                  <a:pt x="2324316" y="1405204"/>
                </a:lnTo>
                <a:lnTo>
                  <a:pt x="2456866" y="1328306"/>
                </a:lnTo>
                <a:lnTo>
                  <a:pt x="2456866" y="567079"/>
                </a:lnTo>
                <a:lnTo>
                  <a:pt x="2149500" y="390227"/>
                </a:lnTo>
                <a:cubicBezTo>
                  <a:pt x="2137969" y="403683"/>
                  <a:pt x="2120671" y="413295"/>
                  <a:pt x="2099551" y="413295"/>
                </a:cubicBezTo>
                <a:cubicBezTo>
                  <a:pt x="2076488" y="413295"/>
                  <a:pt x="2055355" y="401761"/>
                  <a:pt x="2043836" y="382538"/>
                </a:cubicBezTo>
                <a:lnTo>
                  <a:pt x="1863255" y="486343"/>
                </a:lnTo>
                <a:lnTo>
                  <a:pt x="1609662" y="632437"/>
                </a:lnTo>
                <a:cubicBezTo>
                  <a:pt x="1609662" y="634359"/>
                  <a:pt x="1610144" y="636281"/>
                  <a:pt x="1610627" y="638204"/>
                </a:cubicBezTo>
                <a:cubicBezTo>
                  <a:pt x="1611109" y="640126"/>
                  <a:pt x="1611592" y="642049"/>
                  <a:pt x="1611592" y="643971"/>
                </a:cubicBezTo>
                <a:cubicBezTo>
                  <a:pt x="1611592" y="657427"/>
                  <a:pt x="1600060" y="668961"/>
                  <a:pt x="1586611" y="670883"/>
                </a:cubicBezTo>
                <a:lnTo>
                  <a:pt x="1586611" y="1187982"/>
                </a:lnTo>
                <a:cubicBezTo>
                  <a:pt x="1613510" y="1187982"/>
                  <a:pt x="1634642" y="1211049"/>
                  <a:pt x="1634642" y="1237962"/>
                </a:cubicBezTo>
                <a:moveTo>
                  <a:pt x="2585580" y="1255263"/>
                </a:moveTo>
                <a:lnTo>
                  <a:pt x="2479916" y="1316774"/>
                </a:lnTo>
                <a:lnTo>
                  <a:pt x="2479916" y="1326388"/>
                </a:lnTo>
                <a:lnTo>
                  <a:pt x="3127324" y="1701241"/>
                </a:lnTo>
                <a:lnTo>
                  <a:pt x="3127324" y="1572438"/>
                </a:lnTo>
                <a:cubicBezTo>
                  <a:pt x="3108122" y="1572438"/>
                  <a:pt x="3092755" y="1555140"/>
                  <a:pt x="3092755" y="1535913"/>
                </a:cubicBezTo>
                <a:cubicBezTo>
                  <a:pt x="3092755" y="1529550"/>
                  <a:pt x="3094063" y="1525816"/>
                  <a:pt x="3095612" y="1521447"/>
                </a:cubicBezTo>
                <a:cubicBezTo>
                  <a:pt x="3095930" y="1520546"/>
                  <a:pt x="3096260" y="1519606"/>
                  <a:pt x="3096590" y="1518615"/>
                </a:cubicBezTo>
                <a:lnTo>
                  <a:pt x="2900642" y="1405204"/>
                </a:lnTo>
                <a:lnTo>
                  <a:pt x="2643213" y="1255263"/>
                </a:lnTo>
                <a:cubicBezTo>
                  <a:pt x="2637447" y="1264874"/>
                  <a:pt x="2625928" y="1270635"/>
                  <a:pt x="2614397" y="1270635"/>
                </a:cubicBezTo>
                <a:cubicBezTo>
                  <a:pt x="2602878" y="1270635"/>
                  <a:pt x="2591346" y="1264874"/>
                  <a:pt x="2585580" y="1255263"/>
                </a:cubicBezTo>
                <a:moveTo>
                  <a:pt x="3129255" y="372927"/>
                </a:moveTo>
                <a:cubicBezTo>
                  <a:pt x="3119641" y="372927"/>
                  <a:pt x="3111957" y="369082"/>
                  <a:pt x="3106204" y="361392"/>
                </a:cubicBezTo>
                <a:lnTo>
                  <a:pt x="3008224" y="417139"/>
                </a:lnTo>
                <a:lnTo>
                  <a:pt x="2681630" y="605525"/>
                </a:lnTo>
                <a:cubicBezTo>
                  <a:pt x="2687396" y="615136"/>
                  <a:pt x="2691244" y="626670"/>
                  <a:pt x="2691244" y="640127"/>
                </a:cubicBezTo>
                <a:cubicBezTo>
                  <a:pt x="2691244" y="680495"/>
                  <a:pt x="2658580" y="713174"/>
                  <a:pt x="2618245" y="715096"/>
                </a:cubicBezTo>
                <a:lnTo>
                  <a:pt x="2618245" y="1201438"/>
                </a:lnTo>
                <a:cubicBezTo>
                  <a:pt x="2637447" y="1203361"/>
                  <a:pt x="2650896" y="1216816"/>
                  <a:pt x="2650896" y="1236040"/>
                </a:cubicBezTo>
                <a:cubicBezTo>
                  <a:pt x="2650896" y="1241806"/>
                  <a:pt x="2648979" y="1247573"/>
                  <a:pt x="2647061" y="1251417"/>
                </a:cubicBezTo>
                <a:lnTo>
                  <a:pt x="2812275" y="1347534"/>
                </a:lnTo>
                <a:lnTo>
                  <a:pt x="3100438" y="1514767"/>
                </a:lnTo>
                <a:cubicBezTo>
                  <a:pt x="3106204" y="1503235"/>
                  <a:pt x="3117723" y="1497470"/>
                  <a:pt x="3131172" y="1497470"/>
                </a:cubicBezTo>
                <a:cubicBezTo>
                  <a:pt x="3144622" y="1497470"/>
                  <a:pt x="3156141" y="1505166"/>
                  <a:pt x="3161906" y="1514767"/>
                </a:cubicBezTo>
                <a:lnTo>
                  <a:pt x="3221469" y="1480172"/>
                </a:lnTo>
                <a:lnTo>
                  <a:pt x="3588398" y="1268719"/>
                </a:lnTo>
                <a:cubicBezTo>
                  <a:pt x="3584550" y="1259107"/>
                  <a:pt x="3580702" y="1249496"/>
                  <a:pt x="3580702" y="1237962"/>
                </a:cubicBezTo>
                <a:cubicBezTo>
                  <a:pt x="3580702" y="1203361"/>
                  <a:pt x="3609518" y="1174526"/>
                  <a:pt x="3644100" y="1172604"/>
                </a:cubicBezTo>
                <a:cubicBezTo>
                  <a:pt x="3678682" y="1174526"/>
                  <a:pt x="3707498" y="1203361"/>
                  <a:pt x="3707498" y="1237962"/>
                </a:cubicBezTo>
                <a:cubicBezTo>
                  <a:pt x="3707498" y="1249496"/>
                  <a:pt x="3705581" y="1259107"/>
                  <a:pt x="3699815" y="1268719"/>
                </a:cubicBezTo>
                <a:lnTo>
                  <a:pt x="3797795" y="1324470"/>
                </a:lnTo>
                <a:lnTo>
                  <a:pt x="3797795" y="565156"/>
                </a:lnTo>
                <a:lnTo>
                  <a:pt x="3790112" y="561312"/>
                </a:lnTo>
                <a:lnTo>
                  <a:pt x="3692131" y="617059"/>
                </a:lnTo>
                <a:cubicBezTo>
                  <a:pt x="3695967" y="624747"/>
                  <a:pt x="3697897" y="632437"/>
                  <a:pt x="3697897" y="642049"/>
                </a:cubicBezTo>
                <a:cubicBezTo>
                  <a:pt x="3697897" y="672805"/>
                  <a:pt x="3672916" y="695874"/>
                  <a:pt x="3644100" y="697795"/>
                </a:cubicBezTo>
                <a:cubicBezTo>
                  <a:pt x="3613366" y="695874"/>
                  <a:pt x="3590315" y="672805"/>
                  <a:pt x="3590315" y="642049"/>
                </a:cubicBezTo>
                <a:cubicBezTo>
                  <a:pt x="3590315" y="634360"/>
                  <a:pt x="3592233" y="624747"/>
                  <a:pt x="3596081" y="617059"/>
                </a:cubicBezTo>
                <a:lnTo>
                  <a:pt x="3551885" y="592069"/>
                </a:lnTo>
                <a:lnTo>
                  <a:pt x="3152305" y="361392"/>
                </a:lnTo>
                <a:cubicBezTo>
                  <a:pt x="3148457" y="367160"/>
                  <a:pt x="3138856" y="372927"/>
                  <a:pt x="3129255" y="372927"/>
                </a:cubicBezTo>
                <a:moveTo>
                  <a:pt x="2549081" y="607447"/>
                </a:moveTo>
                <a:lnTo>
                  <a:pt x="2479916" y="567079"/>
                </a:lnTo>
                <a:lnTo>
                  <a:pt x="2479916" y="1312926"/>
                </a:lnTo>
                <a:lnTo>
                  <a:pt x="2583663" y="1253340"/>
                </a:lnTo>
                <a:cubicBezTo>
                  <a:pt x="2581745" y="1249496"/>
                  <a:pt x="2579815" y="1243729"/>
                  <a:pt x="2579815" y="1237962"/>
                </a:cubicBezTo>
                <a:cubicBezTo>
                  <a:pt x="2579815" y="1218739"/>
                  <a:pt x="2595182" y="1205282"/>
                  <a:pt x="2612479" y="1203361"/>
                </a:cubicBezTo>
                <a:lnTo>
                  <a:pt x="2612479" y="717018"/>
                </a:lnTo>
                <a:cubicBezTo>
                  <a:pt x="2572131" y="715096"/>
                  <a:pt x="2539479" y="682417"/>
                  <a:pt x="2539479" y="642049"/>
                </a:cubicBezTo>
                <a:cubicBezTo>
                  <a:pt x="2539479" y="630514"/>
                  <a:pt x="2543315" y="618981"/>
                  <a:pt x="2549081" y="607447"/>
                </a:cubicBezTo>
                <a:moveTo>
                  <a:pt x="3165754" y="1533995"/>
                </a:moveTo>
                <a:cubicBezTo>
                  <a:pt x="3165754" y="1553223"/>
                  <a:pt x="3150387" y="1568602"/>
                  <a:pt x="3131172" y="1570520"/>
                </a:cubicBezTo>
                <a:lnTo>
                  <a:pt x="3131172" y="1705077"/>
                </a:lnTo>
                <a:lnTo>
                  <a:pt x="3138856" y="1708925"/>
                </a:lnTo>
                <a:lnTo>
                  <a:pt x="3795865" y="1328306"/>
                </a:lnTo>
                <a:lnTo>
                  <a:pt x="3699815" y="1272565"/>
                </a:lnTo>
                <a:cubicBezTo>
                  <a:pt x="3688283" y="1291781"/>
                  <a:pt x="3667150" y="1303325"/>
                  <a:pt x="3644100" y="1303325"/>
                </a:cubicBezTo>
                <a:cubicBezTo>
                  <a:pt x="3621049" y="1303325"/>
                  <a:pt x="3599917" y="1291781"/>
                  <a:pt x="3588398" y="1272565"/>
                </a:cubicBezTo>
                <a:lnTo>
                  <a:pt x="3161906" y="1516698"/>
                </a:lnTo>
                <a:lnTo>
                  <a:pt x="3161906" y="1516698"/>
                </a:lnTo>
                <a:cubicBezTo>
                  <a:pt x="3163837" y="1522463"/>
                  <a:pt x="3165754" y="1528229"/>
                  <a:pt x="3165754" y="1533995"/>
                </a:cubicBezTo>
                <a:moveTo>
                  <a:pt x="3809314" y="1345616"/>
                </a:moveTo>
                <a:lnTo>
                  <a:pt x="3138856" y="1733918"/>
                </a:lnTo>
                <a:lnTo>
                  <a:pt x="3127324" y="1730070"/>
                </a:lnTo>
                <a:lnTo>
                  <a:pt x="3127324" y="1728153"/>
                </a:lnTo>
                <a:lnTo>
                  <a:pt x="2456866" y="1339850"/>
                </a:lnTo>
                <a:lnTo>
                  <a:pt x="2456866" y="1330236"/>
                </a:lnTo>
                <a:lnTo>
                  <a:pt x="2128368" y="1520546"/>
                </a:lnTo>
                <a:cubicBezTo>
                  <a:pt x="2130285" y="1524381"/>
                  <a:pt x="2132203" y="1528229"/>
                  <a:pt x="2132203" y="1533995"/>
                </a:cubicBezTo>
                <a:cubicBezTo>
                  <a:pt x="2132203" y="1551292"/>
                  <a:pt x="2118754" y="1564754"/>
                  <a:pt x="2101469" y="1566672"/>
                </a:cubicBezTo>
                <a:lnTo>
                  <a:pt x="2101469" y="2074164"/>
                </a:lnTo>
                <a:cubicBezTo>
                  <a:pt x="2130285" y="2076082"/>
                  <a:pt x="2153336" y="2101075"/>
                  <a:pt x="2153336" y="2129904"/>
                </a:cubicBezTo>
                <a:cubicBezTo>
                  <a:pt x="2153336" y="2139518"/>
                  <a:pt x="2151418" y="2147214"/>
                  <a:pt x="2147570" y="2154898"/>
                </a:cubicBezTo>
                <a:lnTo>
                  <a:pt x="2568296" y="2395182"/>
                </a:lnTo>
                <a:cubicBezTo>
                  <a:pt x="2577897" y="2379802"/>
                  <a:pt x="2595182" y="2368271"/>
                  <a:pt x="2616314" y="2368271"/>
                </a:cubicBezTo>
                <a:cubicBezTo>
                  <a:pt x="2635529" y="2368271"/>
                  <a:pt x="2654745" y="2379802"/>
                  <a:pt x="2664346" y="2395182"/>
                </a:cubicBezTo>
                <a:lnTo>
                  <a:pt x="3086989" y="2151050"/>
                </a:lnTo>
                <a:cubicBezTo>
                  <a:pt x="3083141" y="2145284"/>
                  <a:pt x="3081223" y="2137601"/>
                  <a:pt x="3081223" y="2129904"/>
                </a:cubicBezTo>
                <a:cubicBezTo>
                  <a:pt x="3081223" y="2102993"/>
                  <a:pt x="3102356" y="2083778"/>
                  <a:pt x="3127324" y="2081848"/>
                </a:cubicBezTo>
                <a:cubicBezTo>
                  <a:pt x="3152305" y="2083778"/>
                  <a:pt x="3173438" y="2104923"/>
                  <a:pt x="3173438" y="2129904"/>
                </a:cubicBezTo>
                <a:cubicBezTo>
                  <a:pt x="3173438" y="2137601"/>
                  <a:pt x="3171520" y="2145284"/>
                  <a:pt x="3167672" y="2151050"/>
                </a:cubicBezTo>
                <a:lnTo>
                  <a:pt x="3321355" y="2239480"/>
                </a:lnTo>
                <a:lnTo>
                  <a:pt x="3584550" y="2391347"/>
                </a:lnTo>
                <a:cubicBezTo>
                  <a:pt x="3596081" y="2372119"/>
                  <a:pt x="3617214" y="2358669"/>
                  <a:pt x="3642182" y="2358669"/>
                </a:cubicBezTo>
                <a:cubicBezTo>
                  <a:pt x="3667150" y="2358669"/>
                  <a:pt x="3688283" y="2372119"/>
                  <a:pt x="3699815" y="2391347"/>
                </a:cubicBezTo>
                <a:lnTo>
                  <a:pt x="3786264" y="2341359"/>
                </a:lnTo>
                <a:lnTo>
                  <a:pt x="4114775" y="2151050"/>
                </a:lnTo>
                <a:cubicBezTo>
                  <a:pt x="4110927" y="2145284"/>
                  <a:pt x="4109009" y="2137601"/>
                  <a:pt x="4109009" y="2129904"/>
                </a:cubicBezTo>
                <a:cubicBezTo>
                  <a:pt x="4109009" y="2102993"/>
                  <a:pt x="4130142" y="2083778"/>
                  <a:pt x="4155110" y="2081848"/>
                </a:cubicBezTo>
                <a:lnTo>
                  <a:pt x="4155110" y="1589748"/>
                </a:lnTo>
                <a:cubicBezTo>
                  <a:pt x="4124376" y="1587818"/>
                  <a:pt x="4101325" y="1564754"/>
                  <a:pt x="4101325" y="1533995"/>
                </a:cubicBezTo>
                <a:cubicBezTo>
                  <a:pt x="4101325" y="1528229"/>
                  <a:pt x="4103243" y="1522463"/>
                  <a:pt x="4105161" y="1516698"/>
                </a:cubicBezTo>
                <a:lnTo>
                  <a:pt x="3809314" y="1345616"/>
                </a:lnTo>
                <a:moveTo>
                  <a:pt x="4633468" y="1259107"/>
                </a:moveTo>
                <a:cubicBezTo>
                  <a:pt x="4629620" y="1253340"/>
                  <a:pt x="4627702" y="1245652"/>
                  <a:pt x="4627702" y="1237962"/>
                </a:cubicBezTo>
                <a:cubicBezTo>
                  <a:pt x="4627702" y="1212972"/>
                  <a:pt x="4646917" y="1193749"/>
                  <a:pt x="4673803" y="1191826"/>
                </a:cubicBezTo>
                <a:lnTo>
                  <a:pt x="4673803" y="701641"/>
                </a:lnTo>
                <a:cubicBezTo>
                  <a:pt x="4641152" y="699718"/>
                  <a:pt x="4616171" y="674728"/>
                  <a:pt x="4616171" y="642049"/>
                </a:cubicBezTo>
                <a:cubicBezTo>
                  <a:pt x="4616171" y="632437"/>
                  <a:pt x="4620019" y="622826"/>
                  <a:pt x="4623854" y="615137"/>
                </a:cubicBezTo>
                <a:lnTo>
                  <a:pt x="4201224" y="371004"/>
                </a:lnTo>
                <a:cubicBezTo>
                  <a:pt x="4193540" y="384461"/>
                  <a:pt x="4178173" y="394072"/>
                  <a:pt x="4160876" y="394072"/>
                </a:cubicBezTo>
                <a:cubicBezTo>
                  <a:pt x="4151274" y="394072"/>
                  <a:pt x="4141661" y="392149"/>
                  <a:pt x="4133977" y="386382"/>
                </a:cubicBezTo>
                <a:lnTo>
                  <a:pt x="3822764" y="565156"/>
                </a:lnTo>
                <a:lnTo>
                  <a:pt x="3822764" y="1326388"/>
                </a:lnTo>
                <a:lnTo>
                  <a:pt x="4118610" y="1497470"/>
                </a:lnTo>
                <a:cubicBezTo>
                  <a:pt x="4128224" y="1485938"/>
                  <a:pt x="4141661" y="1478255"/>
                  <a:pt x="4158958" y="1478255"/>
                </a:cubicBezTo>
                <a:cubicBezTo>
                  <a:pt x="4178173" y="1478255"/>
                  <a:pt x="4195458" y="1489786"/>
                  <a:pt x="4205059" y="1505166"/>
                </a:cubicBezTo>
                <a:lnTo>
                  <a:pt x="4633468" y="1259107"/>
                </a:lnTo>
                <a:moveTo>
                  <a:pt x="3690214" y="613214"/>
                </a:moveTo>
                <a:lnTo>
                  <a:pt x="3786264" y="557468"/>
                </a:lnTo>
                <a:lnTo>
                  <a:pt x="3304070" y="282579"/>
                </a:lnTo>
                <a:lnTo>
                  <a:pt x="3133090" y="184541"/>
                </a:lnTo>
                <a:lnTo>
                  <a:pt x="3125407" y="188385"/>
                </a:lnTo>
                <a:lnTo>
                  <a:pt x="3125407" y="191360"/>
                </a:lnTo>
                <a:lnTo>
                  <a:pt x="3025508" y="246055"/>
                </a:lnTo>
                <a:lnTo>
                  <a:pt x="2479916" y="561312"/>
                </a:lnTo>
                <a:lnTo>
                  <a:pt x="2549081" y="601680"/>
                </a:lnTo>
                <a:cubicBezTo>
                  <a:pt x="2562530" y="578613"/>
                  <a:pt x="2585580" y="565156"/>
                  <a:pt x="2612479" y="565156"/>
                </a:cubicBezTo>
                <a:cubicBezTo>
                  <a:pt x="2639378" y="565156"/>
                  <a:pt x="2662428" y="580535"/>
                  <a:pt x="2675877" y="601680"/>
                </a:cubicBezTo>
                <a:lnTo>
                  <a:pt x="2892958" y="476731"/>
                </a:lnTo>
                <a:lnTo>
                  <a:pt x="3102356" y="355625"/>
                </a:lnTo>
                <a:cubicBezTo>
                  <a:pt x="3102356" y="353704"/>
                  <a:pt x="3101873" y="351781"/>
                  <a:pt x="3101391" y="349858"/>
                </a:cubicBezTo>
                <a:cubicBezTo>
                  <a:pt x="3100921" y="347937"/>
                  <a:pt x="3100438" y="346014"/>
                  <a:pt x="3100438" y="344093"/>
                </a:cubicBezTo>
                <a:cubicBezTo>
                  <a:pt x="3100438" y="329362"/>
                  <a:pt x="3111005" y="318158"/>
                  <a:pt x="3125407" y="315551"/>
                </a:cubicBezTo>
                <a:lnTo>
                  <a:pt x="3125407" y="317180"/>
                </a:lnTo>
                <a:cubicBezTo>
                  <a:pt x="3140774" y="319101"/>
                  <a:pt x="3152305" y="330636"/>
                  <a:pt x="3152305" y="346014"/>
                </a:cubicBezTo>
                <a:cubicBezTo>
                  <a:pt x="3152305" y="349860"/>
                  <a:pt x="3152305" y="353703"/>
                  <a:pt x="3150387" y="357548"/>
                </a:cubicBezTo>
                <a:lnTo>
                  <a:pt x="3275254" y="428673"/>
                </a:lnTo>
                <a:lnTo>
                  <a:pt x="3594151" y="613214"/>
                </a:lnTo>
                <a:cubicBezTo>
                  <a:pt x="3605682" y="595913"/>
                  <a:pt x="3622967" y="586302"/>
                  <a:pt x="3642182" y="586302"/>
                </a:cubicBezTo>
                <a:cubicBezTo>
                  <a:pt x="3663315" y="586302"/>
                  <a:pt x="3680600" y="597836"/>
                  <a:pt x="3690214" y="613214"/>
                </a:cubicBezTo>
                <a:moveTo>
                  <a:pt x="3125407" y="315551"/>
                </a:moveTo>
                <a:lnTo>
                  <a:pt x="3125407" y="191360"/>
                </a:lnTo>
                <a:lnTo>
                  <a:pt x="3127324" y="190308"/>
                </a:lnTo>
                <a:lnTo>
                  <a:pt x="3127324" y="315257"/>
                </a:lnTo>
                <a:cubicBezTo>
                  <a:pt x="3126689" y="315338"/>
                  <a:pt x="3126042" y="315436"/>
                  <a:pt x="3125407" y="315551"/>
                </a:cubicBezTo>
                <a:moveTo>
                  <a:pt x="2658580" y="3021851"/>
                </a:moveTo>
                <a:cubicBezTo>
                  <a:pt x="2658580" y="3029547"/>
                  <a:pt x="2656662" y="3037230"/>
                  <a:pt x="2652814" y="3042996"/>
                </a:cubicBezTo>
                <a:lnTo>
                  <a:pt x="3100438" y="3300590"/>
                </a:lnTo>
                <a:cubicBezTo>
                  <a:pt x="3106191" y="3290976"/>
                  <a:pt x="3117723" y="3285211"/>
                  <a:pt x="3129255" y="3285211"/>
                </a:cubicBezTo>
                <a:cubicBezTo>
                  <a:pt x="3140774" y="3285211"/>
                  <a:pt x="3152305" y="3290976"/>
                  <a:pt x="3158071" y="3300590"/>
                </a:cubicBezTo>
                <a:lnTo>
                  <a:pt x="3179204" y="3289059"/>
                </a:lnTo>
                <a:lnTo>
                  <a:pt x="3584550" y="3054540"/>
                </a:lnTo>
                <a:cubicBezTo>
                  <a:pt x="3580702" y="3044927"/>
                  <a:pt x="3576866" y="3033395"/>
                  <a:pt x="3576866" y="3021851"/>
                </a:cubicBezTo>
                <a:cubicBezTo>
                  <a:pt x="3576866" y="2985338"/>
                  <a:pt x="3605682" y="2956497"/>
                  <a:pt x="3642182" y="2954579"/>
                </a:cubicBezTo>
                <a:lnTo>
                  <a:pt x="3642182" y="2493226"/>
                </a:lnTo>
                <a:cubicBezTo>
                  <a:pt x="3605682" y="2491308"/>
                  <a:pt x="3576866" y="2462467"/>
                  <a:pt x="3576866" y="2425941"/>
                </a:cubicBezTo>
                <a:cubicBezTo>
                  <a:pt x="3576866" y="2414410"/>
                  <a:pt x="3578784" y="2404796"/>
                  <a:pt x="3584550" y="2395182"/>
                </a:cubicBezTo>
                <a:lnTo>
                  <a:pt x="3169590" y="2154898"/>
                </a:lnTo>
                <a:cubicBezTo>
                  <a:pt x="3161906" y="2168360"/>
                  <a:pt x="3146539" y="2177961"/>
                  <a:pt x="3129255" y="2177961"/>
                </a:cubicBezTo>
                <a:cubicBezTo>
                  <a:pt x="3111957" y="2177961"/>
                  <a:pt x="3096590" y="2168360"/>
                  <a:pt x="3088907" y="2154898"/>
                </a:cubicBezTo>
                <a:lnTo>
                  <a:pt x="2664346" y="2399030"/>
                </a:lnTo>
                <a:cubicBezTo>
                  <a:pt x="2670112" y="2406726"/>
                  <a:pt x="2672029" y="2416327"/>
                  <a:pt x="2672029" y="2425941"/>
                </a:cubicBezTo>
                <a:cubicBezTo>
                  <a:pt x="2672029" y="2456701"/>
                  <a:pt x="2647061" y="2481694"/>
                  <a:pt x="2616314" y="2483612"/>
                </a:cubicBezTo>
                <a:lnTo>
                  <a:pt x="2616314" y="2977642"/>
                </a:lnTo>
                <a:cubicBezTo>
                  <a:pt x="2639378" y="2977642"/>
                  <a:pt x="2658580" y="2996870"/>
                  <a:pt x="2658580" y="3021851"/>
                </a:cubicBezTo>
                <a:moveTo>
                  <a:pt x="4643069" y="3023781"/>
                </a:moveTo>
                <a:cubicBezTo>
                  <a:pt x="4643069" y="3006484"/>
                  <a:pt x="4656519" y="2994939"/>
                  <a:pt x="4671886" y="2993022"/>
                </a:cubicBezTo>
                <a:lnTo>
                  <a:pt x="4671886" y="2620099"/>
                </a:lnTo>
                <a:lnTo>
                  <a:pt x="4470171" y="2502840"/>
                </a:lnTo>
                <a:lnTo>
                  <a:pt x="4470171" y="2310600"/>
                </a:lnTo>
                <a:lnTo>
                  <a:pt x="4199293" y="2154898"/>
                </a:lnTo>
                <a:cubicBezTo>
                  <a:pt x="4189692" y="2166430"/>
                  <a:pt x="4176243" y="2176043"/>
                  <a:pt x="4158958" y="2176043"/>
                </a:cubicBezTo>
                <a:cubicBezTo>
                  <a:pt x="4141661" y="2176043"/>
                  <a:pt x="4126293" y="2168360"/>
                  <a:pt x="4118610" y="2154898"/>
                </a:cubicBezTo>
                <a:lnTo>
                  <a:pt x="3703663" y="2399030"/>
                </a:lnTo>
                <a:cubicBezTo>
                  <a:pt x="3707498" y="2406726"/>
                  <a:pt x="3711346" y="2418258"/>
                  <a:pt x="3711346" y="2429789"/>
                </a:cubicBezTo>
                <a:cubicBezTo>
                  <a:pt x="3711346" y="2466315"/>
                  <a:pt x="3682530" y="2495144"/>
                  <a:pt x="3646030" y="2497074"/>
                </a:cubicBezTo>
                <a:lnTo>
                  <a:pt x="3646030" y="2956497"/>
                </a:lnTo>
                <a:cubicBezTo>
                  <a:pt x="3682530" y="2956497"/>
                  <a:pt x="3711346" y="2987256"/>
                  <a:pt x="3711346" y="3023781"/>
                </a:cubicBezTo>
                <a:cubicBezTo>
                  <a:pt x="3711346" y="3035313"/>
                  <a:pt x="3709416" y="3046844"/>
                  <a:pt x="3703663" y="3056458"/>
                </a:cubicBezTo>
                <a:lnTo>
                  <a:pt x="4126293" y="3300590"/>
                </a:lnTo>
                <a:cubicBezTo>
                  <a:pt x="4133977" y="3290976"/>
                  <a:pt x="4145509" y="3283293"/>
                  <a:pt x="4158958" y="3283293"/>
                </a:cubicBezTo>
                <a:cubicBezTo>
                  <a:pt x="4172407" y="3283293"/>
                  <a:pt x="4183926" y="3290976"/>
                  <a:pt x="4191610" y="3300590"/>
                </a:cubicBezTo>
                <a:lnTo>
                  <a:pt x="4646917" y="3037230"/>
                </a:lnTo>
                <a:cubicBezTo>
                  <a:pt x="4644987" y="3033395"/>
                  <a:pt x="4643069" y="3027629"/>
                  <a:pt x="4643069" y="3023781"/>
                </a:cubicBezTo>
                <a:moveTo>
                  <a:pt x="4493222" y="2324062"/>
                </a:moveTo>
                <a:lnTo>
                  <a:pt x="4493222" y="2489378"/>
                </a:lnTo>
                <a:lnTo>
                  <a:pt x="4671886" y="2591257"/>
                </a:lnTo>
                <a:lnTo>
                  <a:pt x="4671886" y="2462467"/>
                </a:lnTo>
                <a:cubicBezTo>
                  <a:pt x="4652670" y="2460549"/>
                  <a:pt x="4637303" y="2445169"/>
                  <a:pt x="4637303" y="2425941"/>
                </a:cubicBezTo>
                <a:cubicBezTo>
                  <a:pt x="4637303" y="2421382"/>
                  <a:pt x="4638510" y="2418017"/>
                  <a:pt x="4639970" y="2413965"/>
                </a:cubicBezTo>
                <a:cubicBezTo>
                  <a:pt x="4640351" y="2412886"/>
                  <a:pt x="4640745" y="2411768"/>
                  <a:pt x="4641152" y="2410562"/>
                </a:cubicBezTo>
                <a:lnTo>
                  <a:pt x="4621936" y="2399030"/>
                </a:lnTo>
                <a:lnTo>
                  <a:pt x="4493222" y="2324062"/>
                </a:lnTo>
                <a:moveTo>
                  <a:pt x="4470171" y="2306765"/>
                </a:moveTo>
                <a:lnTo>
                  <a:pt x="4470171" y="1728153"/>
                </a:lnTo>
                <a:lnTo>
                  <a:pt x="4199293" y="1572438"/>
                </a:lnTo>
                <a:cubicBezTo>
                  <a:pt x="4189692" y="1583982"/>
                  <a:pt x="4176243" y="1591666"/>
                  <a:pt x="4160876" y="1591666"/>
                </a:cubicBezTo>
                <a:lnTo>
                  <a:pt x="4160876" y="2083778"/>
                </a:lnTo>
                <a:cubicBezTo>
                  <a:pt x="4187774" y="2085696"/>
                  <a:pt x="4206977" y="2106841"/>
                  <a:pt x="4206977" y="2131835"/>
                </a:cubicBezTo>
                <a:cubicBezTo>
                  <a:pt x="4206977" y="2139518"/>
                  <a:pt x="4205059" y="2147214"/>
                  <a:pt x="4201224" y="2152980"/>
                </a:cubicBezTo>
                <a:lnTo>
                  <a:pt x="4331856" y="2227948"/>
                </a:lnTo>
                <a:lnTo>
                  <a:pt x="4470171" y="2306765"/>
                </a:lnTo>
              </a:path>
            </a:pathLst>
          </a:custGeom>
          <a:gradFill>
            <a:gsLst>
              <a:gs pos="100000">
                <a:schemeClr val="accent1">
                  <a:lumMod val="20000"/>
                  <a:lumOff val="80000"/>
                  <a:alpha val="50000"/>
                </a:schemeClr>
              </a:gs>
              <a:gs pos="0">
                <a:schemeClr val="accent1">
                  <a:lumMod val="20000"/>
                  <a:lumOff val="80000"/>
                  <a:alpha val="0"/>
                </a:schemeClr>
              </a:gs>
            </a:gsLst>
            <a:lin ang="1985367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2" name="标题 1"/>
          <p:cNvSpPr>
            <a:spLocks noGrp="1"/>
          </p:cNvSpPr>
          <p:nvPr>
            <p:ph type="title" hasCustomPrompt="1"/>
            <p:custDataLst>
              <p:tags r:id="rId6"/>
            </p:custDataLst>
          </p:nvPr>
        </p:nvSpPr>
        <p:spPr>
          <a:xfrm>
            <a:off x="726300" y="2184400"/>
            <a:ext cx="6842900" cy="2489200"/>
          </a:xfrm>
        </p:spPr>
        <p:txBody>
          <a:bodyPr wrap="square" anchor="ctr">
            <a:normAutofit/>
          </a:bodyPr>
          <a:lstStyle>
            <a:lvl1pPr algn="r">
              <a:defRPr sz="5000"/>
            </a:lvl1pPr>
          </a:lstStyle>
          <a:p>
            <a:r>
              <a:rPr lang="zh-CN" altLang="en-US" dirty="0"/>
              <a:t>单击此处编辑母版标题样式单击此处</a:t>
            </a:r>
            <a:endParaRPr lang="zh-CN" altLang="en-US" dirty="0"/>
          </a:p>
        </p:txBody>
      </p:sp>
      <p:sp>
        <p:nvSpPr>
          <p:cNvPr id="8" name="节编号 3"/>
          <p:cNvSpPr>
            <a:spLocks noGrp="1"/>
          </p:cNvSpPr>
          <p:nvPr>
            <p:ph type="body" sz="quarter" idx="13" hasCustomPrompt="1"/>
            <p:custDataLst>
              <p:tags r:id="rId7"/>
            </p:custDataLst>
          </p:nvPr>
        </p:nvSpPr>
        <p:spPr>
          <a:xfrm>
            <a:off x="9398000" y="2133600"/>
            <a:ext cx="2032000" cy="2565400"/>
          </a:xfrm>
        </p:spPr>
        <p:txBody>
          <a:bodyPr vert="horz" wrap="none" anchor="ctr">
            <a:normAutofit/>
          </a:bodyPr>
          <a:lstStyle>
            <a:lvl1pPr marL="0" indent="0" algn="ctr">
              <a:buNone/>
              <a:defRPr sz="8000" b="1">
                <a:solidFill>
                  <a:schemeClr val="accent1">
                    <a:lumMod val="20000"/>
                    <a:lumOff val="80000"/>
                  </a:schemeClr>
                </a:solidFill>
              </a:defRPr>
            </a:lvl1pPr>
          </a:lstStyle>
          <a:p>
            <a:pPr lvl="0"/>
            <a:r>
              <a:rPr lang="zh-CN" altLang="en-US" dirty="0"/>
              <a:t>节编号</a:t>
            </a:r>
            <a:endParaRPr lang="zh-CN" altLang="en-US" dirty="0"/>
          </a:p>
        </p:txBody>
      </p:sp>
      <p:sp>
        <p:nvSpPr>
          <p:cNvPr id="4" name="日期占位符 4"/>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9"/>
            </p:custDataLst>
          </p:nvPr>
        </p:nvSpPr>
        <p:spPr/>
        <p:txBody>
          <a:bodyPr/>
          <a:lstStyle/>
          <a:p>
            <a:endParaRPr lang="zh-CN" altLang="en-US"/>
          </a:p>
        </p:txBody>
      </p:sp>
      <p:sp>
        <p:nvSpPr>
          <p:cNvPr id="6" name="灯片编号占位符 6"/>
          <p:cNvSpPr>
            <a:spLocks noGrp="1"/>
          </p:cNvSpPr>
          <p:nvPr>
            <p:ph type="sldNum" sz="quarter" idx="12"/>
            <p:custDataLst>
              <p:tags r:id="rId10"/>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0"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0"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8" Type="http://schemas.openxmlformats.org/officeDocument/2006/relationships/theme" Target="../theme/theme4.xml"/><Relationship Id="rId17" Type="http://schemas.openxmlformats.org/officeDocument/2006/relationships/tags" Target="../tags/tag158.xml"/><Relationship Id="rId16" Type="http://schemas.openxmlformats.org/officeDocument/2006/relationships/tags" Target="../tags/tag157.xml"/><Relationship Id="rId15" Type="http://schemas.openxmlformats.org/officeDocument/2006/relationships/tags" Target="../tags/tag156.xml"/><Relationship Id="rId14" Type="http://schemas.openxmlformats.org/officeDocument/2006/relationships/tags" Target="../tags/tag155.xml"/><Relationship Id="rId13" Type="http://schemas.openxmlformats.org/officeDocument/2006/relationships/tags" Target="../tags/tag154.xml"/><Relationship Id="rId12" Type="http://schemas.openxmlformats.org/officeDocument/2006/relationships/tags" Target="../tags/tag153.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8" Type="http://schemas.openxmlformats.org/officeDocument/2006/relationships/theme" Target="../theme/theme5.xml"/><Relationship Id="rId17" Type="http://schemas.openxmlformats.org/officeDocument/2006/relationships/tags" Target="../tags/tag220.xml"/><Relationship Id="rId16" Type="http://schemas.openxmlformats.org/officeDocument/2006/relationships/tags" Target="../tags/tag219.xml"/><Relationship Id="rId15" Type="http://schemas.openxmlformats.org/officeDocument/2006/relationships/tags" Target="../tags/tag218.xml"/><Relationship Id="rId14" Type="http://schemas.openxmlformats.org/officeDocument/2006/relationships/tags" Target="../tags/tag217.xml"/><Relationship Id="rId13" Type="http://schemas.openxmlformats.org/officeDocument/2006/relationships/tags" Target="../tags/tag216.xml"/><Relationship Id="rId12" Type="http://schemas.openxmlformats.org/officeDocument/2006/relationships/tags" Target="../tags/tag215.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Vector_#color_$accent1_$accent1-2785&amp;1299"/>
          <p:cNvSpPr/>
          <p:nvPr userDrawn="1">
            <p:custDataLst>
              <p:tags r:id="rId2"/>
            </p:custDataLst>
          </p:nvPr>
        </p:nvSpPr>
        <p:spPr>
          <a:xfrm>
            <a:off x="0" y="4775200"/>
            <a:ext cx="2044700" cy="2082800"/>
          </a:xfrm>
          <a:custGeom>
            <a:avLst/>
            <a:gdLst/>
            <a:ahLst/>
            <a:cxnLst/>
            <a:rect l="l" t="t" r="r" b="b"/>
            <a:pathLst>
              <a:path w="2044700" h="2082800">
                <a:moveTo>
                  <a:pt x="347586" y="2082800"/>
                </a:moveTo>
                <a:lnTo>
                  <a:pt x="347586" y="1633588"/>
                </a:lnTo>
                <a:lnTo>
                  <a:pt x="172936" y="1533754"/>
                </a:lnTo>
                <a:lnTo>
                  <a:pt x="0" y="1433932"/>
                </a:lnTo>
                <a:lnTo>
                  <a:pt x="0" y="1416964"/>
                </a:lnTo>
                <a:lnTo>
                  <a:pt x="44056" y="1442326"/>
                </a:lnTo>
                <a:lnTo>
                  <a:pt x="354813" y="1621561"/>
                </a:lnTo>
                <a:lnTo>
                  <a:pt x="458398" y="1561414"/>
                </a:lnTo>
                <a:lnTo>
                  <a:pt x="767950" y="1383386"/>
                </a:lnTo>
                <a:lnTo>
                  <a:pt x="767950" y="905814"/>
                </a:lnTo>
                <a:lnTo>
                  <a:pt x="508987" y="756648"/>
                </a:lnTo>
                <a:lnTo>
                  <a:pt x="482487" y="772287"/>
                </a:lnTo>
                <a:cubicBezTo>
                  <a:pt x="484896" y="775896"/>
                  <a:pt x="486101" y="780708"/>
                  <a:pt x="486101" y="785519"/>
                </a:cubicBezTo>
                <a:cubicBezTo>
                  <a:pt x="486101" y="802361"/>
                  <a:pt x="472851" y="815593"/>
                  <a:pt x="455990" y="815593"/>
                </a:cubicBezTo>
                <a:cubicBezTo>
                  <a:pt x="439127" y="815593"/>
                  <a:pt x="425877" y="802361"/>
                  <a:pt x="425877" y="785519"/>
                </a:cubicBezTo>
                <a:cubicBezTo>
                  <a:pt x="425877" y="780708"/>
                  <a:pt x="427082" y="775896"/>
                  <a:pt x="429490" y="772287"/>
                </a:cubicBezTo>
                <a:lnTo>
                  <a:pt x="303019" y="698908"/>
                </a:lnTo>
                <a:lnTo>
                  <a:pt x="0" y="873426"/>
                </a:lnTo>
                <a:lnTo>
                  <a:pt x="0" y="860929"/>
                </a:lnTo>
                <a:lnTo>
                  <a:pt x="290975" y="692893"/>
                </a:lnTo>
                <a:lnTo>
                  <a:pt x="152460" y="613499"/>
                </a:lnTo>
                <a:cubicBezTo>
                  <a:pt x="148847" y="618311"/>
                  <a:pt x="142824" y="621920"/>
                  <a:pt x="136802" y="621920"/>
                </a:cubicBezTo>
                <a:cubicBezTo>
                  <a:pt x="125961" y="621920"/>
                  <a:pt x="117530" y="613499"/>
                  <a:pt x="117530" y="602672"/>
                </a:cubicBezTo>
                <a:cubicBezTo>
                  <a:pt x="117530" y="593049"/>
                  <a:pt x="124757" y="585832"/>
                  <a:pt x="134393" y="584629"/>
                </a:cubicBezTo>
                <a:lnTo>
                  <a:pt x="134393" y="244197"/>
                </a:lnTo>
                <a:cubicBezTo>
                  <a:pt x="127165" y="242994"/>
                  <a:pt x="121143" y="236979"/>
                  <a:pt x="121143" y="229762"/>
                </a:cubicBezTo>
                <a:cubicBezTo>
                  <a:pt x="121143" y="221341"/>
                  <a:pt x="127166" y="215326"/>
                  <a:pt x="135597" y="215326"/>
                </a:cubicBezTo>
                <a:cubicBezTo>
                  <a:pt x="140415" y="215326"/>
                  <a:pt x="144028" y="217733"/>
                  <a:pt x="146437" y="221341"/>
                </a:cubicBezTo>
                <a:lnTo>
                  <a:pt x="147834" y="220535"/>
                </a:lnTo>
                <a:cubicBezTo>
                  <a:pt x="148847" y="222683"/>
                  <a:pt x="148847" y="223883"/>
                  <a:pt x="148847" y="226153"/>
                </a:cubicBezTo>
                <a:cubicBezTo>
                  <a:pt x="148847" y="234573"/>
                  <a:pt x="142824" y="239385"/>
                  <a:pt x="135597" y="240588"/>
                </a:cubicBezTo>
                <a:lnTo>
                  <a:pt x="135597" y="581020"/>
                </a:lnTo>
                <a:cubicBezTo>
                  <a:pt x="145233" y="581020"/>
                  <a:pt x="152460" y="589440"/>
                  <a:pt x="152460" y="599064"/>
                </a:cubicBezTo>
                <a:cubicBezTo>
                  <a:pt x="152460" y="602673"/>
                  <a:pt x="151256" y="605079"/>
                  <a:pt x="150051" y="607484"/>
                </a:cubicBezTo>
                <a:lnTo>
                  <a:pt x="293384" y="686878"/>
                </a:lnTo>
                <a:lnTo>
                  <a:pt x="357222" y="649587"/>
                </a:lnTo>
                <a:lnTo>
                  <a:pt x="523441" y="745823"/>
                </a:lnTo>
                <a:lnTo>
                  <a:pt x="749883" y="614702"/>
                </a:lnTo>
                <a:cubicBezTo>
                  <a:pt x="746270" y="609891"/>
                  <a:pt x="745065" y="603876"/>
                  <a:pt x="745065" y="597861"/>
                </a:cubicBezTo>
                <a:cubicBezTo>
                  <a:pt x="745065" y="578615"/>
                  <a:pt x="760722" y="562976"/>
                  <a:pt x="779995" y="561773"/>
                </a:cubicBezTo>
                <a:lnTo>
                  <a:pt x="779995" y="249009"/>
                </a:lnTo>
                <a:cubicBezTo>
                  <a:pt x="767950" y="249009"/>
                  <a:pt x="758314" y="238182"/>
                  <a:pt x="758314" y="226153"/>
                </a:cubicBezTo>
                <a:cubicBezTo>
                  <a:pt x="758314" y="222166"/>
                  <a:pt x="759141" y="219831"/>
                  <a:pt x="760109" y="217095"/>
                </a:cubicBezTo>
                <a:cubicBezTo>
                  <a:pt x="760264" y="216659"/>
                  <a:pt x="760420" y="216215"/>
                  <a:pt x="760579" y="215751"/>
                </a:cubicBezTo>
                <a:lnTo>
                  <a:pt x="761928" y="216530"/>
                </a:lnTo>
                <a:cubicBezTo>
                  <a:pt x="765541" y="209311"/>
                  <a:pt x="772768" y="205703"/>
                  <a:pt x="781199" y="205703"/>
                </a:cubicBezTo>
                <a:cubicBezTo>
                  <a:pt x="793245" y="205703"/>
                  <a:pt x="804084" y="215326"/>
                  <a:pt x="804084" y="228558"/>
                </a:cubicBezTo>
                <a:cubicBezTo>
                  <a:pt x="804084" y="240588"/>
                  <a:pt x="794449" y="250212"/>
                  <a:pt x="782404" y="251414"/>
                </a:cubicBezTo>
                <a:lnTo>
                  <a:pt x="782404" y="564178"/>
                </a:lnTo>
                <a:cubicBezTo>
                  <a:pt x="801676" y="564178"/>
                  <a:pt x="817334" y="581020"/>
                  <a:pt x="817334" y="600267"/>
                </a:cubicBezTo>
                <a:cubicBezTo>
                  <a:pt x="817334" y="619514"/>
                  <a:pt x="801675" y="636355"/>
                  <a:pt x="781199" y="636355"/>
                </a:cubicBezTo>
                <a:cubicBezTo>
                  <a:pt x="767950" y="636355"/>
                  <a:pt x="755905" y="630340"/>
                  <a:pt x="749883" y="619514"/>
                </a:cubicBezTo>
                <a:lnTo>
                  <a:pt x="524645" y="749431"/>
                </a:lnTo>
                <a:lnTo>
                  <a:pt x="776381" y="894987"/>
                </a:lnTo>
                <a:lnTo>
                  <a:pt x="1196745" y="651993"/>
                </a:lnTo>
                <a:lnTo>
                  <a:pt x="1624330" y="898596"/>
                </a:lnTo>
                <a:lnTo>
                  <a:pt x="1624330" y="1383386"/>
                </a:lnTo>
                <a:lnTo>
                  <a:pt x="2044700" y="1626375"/>
                </a:lnTo>
                <a:lnTo>
                  <a:pt x="2044700" y="2082800"/>
                </a:lnTo>
                <a:lnTo>
                  <a:pt x="2030247" y="2082800"/>
                </a:lnTo>
                <a:lnTo>
                  <a:pt x="2030247" y="1634795"/>
                </a:lnTo>
                <a:lnTo>
                  <a:pt x="1617104" y="1396619"/>
                </a:lnTo>
                <a:lnTo>
                  <a:pt x="1202767" y="1634795"/>
                </a:lnTo>
                <a:lnTo>
                  <a:pt x="1202767" y="2082800"/>
                </a:lnTo>
                <a:lnTo>
                  <a:pt x="1188314" y="2082800"/>
                </a:lnTo>
                <a:lnTo>
                  <a:pt x="1188314" y="1634795"/>
                </a:lnTo>
                <a:lnTo>
                  <a:pt x="843832" y="1436307"/>
                </a:lnTo>
                <a:lnTo>
                  <a:pt x="773972" y="1396619"/>
                </a:lnTo>
                <a:lnTo>
                  <a:pt x="666773" y="1457960"/>
                </a:lnTo>
                <a:lnTo>
                  <a:pt x="360835" y="1634795"/>
                </a:lnTo>
                <a:lnTo>
                  <a:pt x="360835" y="2082800"/>
                </a:lnTo>
                <a:lnTo>
                  <a:pt x="347586" y="2082800"/>
                </a:lnTo>
                <a:moveTo>
                  <a:pt x="1099182" y="2082800"/>
                </a:moveTo>
                <a:lnTo>
                  <a:pt x="1099182" y="1924698"/>
                </a:lnTo>
                <a:cubicBezTo>
                  <a:pt x="1088342" y="1924698"/>
                  <a:pt x="1079910" y="1915084"/>
                  <a:pt x="1079910" y="1904251"/>
                </a:cubicBezTo>
                <a:cubicBezTo>
                  <a:pt x="1079910" y="1900644"/>
                  <a:pt x="1081115" y="1897037"/>
                  <a:pt x="1082319" y="1894624"/>
                </a:cubicBezTo>
                <a:lnTo>
                  <a:pt x="813719" y="1739456"/>
                </a:lnTo>
                <a:cubicBezTo>
                  <a:pt x="806493" y="1751482"/>
                  <a:pt x="793243" y="1758696"/>
                  <a:pt x="778789" y="1758696"/>
                </a:cubicBezTo>
                <a:cubicBezTo>
                  <a:pt x="764337" y="1758696"/>
                  <a:pt x="751087" y="1751482"/>
                  <a:pt x="743861" y="1739456"/>
                </a:cubicBezTo>
                <a:lnTo>
                  <a:pt x="486101" y="1888617"/>
                </a:lnTo>
                <a:cubicBezTo>
                  <a:pt x="488511" y="1893430"/>
                  <a:pt x="489715" y="1898244"/>
                  <a:pt x="489715" y="1904251"/>
                </a:cubicBezTo>
                <a:cubicBezTo>
                  <a:pt x="489715" y="1922297"/>
                  <a:pt x="475261" y="1936737"/>
                  <a:pt x="457194" y="1937931"/>
                </a:cubicBezTo>
                <a:lnTo>
                  <a:pt x="457194" y="2082800"/>
                </a:lnTo>
                <a:lnTo>
                  <a:pt x="454784" y="2082800"/>
                </a:lnTo>
                <a:lnTo>
                  <a:pt x="454784" y="1936737"/>
                </a:lnTo>
                <a:cubicBezTo>
                  <a:pt x="436717" y="1936737"/>
                  <a:pt x="422264" y="1921091"/>
                  <a:pt x="422264" y="1903044"/>
                </a:cubicBezTo>
                <a:cubicBezTo>
                  <a:pt x="422264" y="1885010"/>
                  <a:pt x="436717" y="1869364"/>
                  <a:pt x="455990" y="1869364"/>
                </a:cubicBezTo>
                <a:cubicBezTo>
                  <a:pt x="468034" y="1869364"/>
                  <a:pt x="478874" y="1875384"/>
                  <a:pt x="484896" y="1885010"/>
                </a:cubicBezTo>
                <a:lnTo>
                  <a:pt x="742655" y="1737043"/>
                </a:lnTo>
                <a:cubicBezTo>
                  <a:pt x="740246" y="1731035"/>
                  <a:pt x="737838" y="1725016"/>
                  <a:pt x="737838" y="1717802"/>
                </a:cubicBezTo>
                <a:cubicBezTo>
                  <a:pt x="737838" y="1694942"/>
                  <a:pt x="755905" y="1676895"/>
                  <a:pt x="778789" y="1676895"/>
                </a:cubicBezTo>
                <a:cubicBezTo>
                  <a:pt x="801675" y="1676895"/>
                  <a:pt x="819742" y="1694942"/>
                  <a:pt x="819742" y="1717802"/>
                </a:cubicBezTo>
                <a:cubicBezTo>
                  <a:pt x="819742" y="1725016"/>
                  <a:pt x="818538" y="1731035"/>
                  <a:pt x="814925" y="1737043"/>
                </a:cubicBezTo>
                <a:lnTo>
                  <a:pt x="1083523" y="1892224"/>
                </a:lnTo>
                <a:cubicBezTo>
                  <a:pt x="1088342" y="1886204"/>
                  <a:pt x="1094364" y="1882597"/>
                  <a:pt x="1101592" y="1882597"/>
                </a:cubicBezTo>
                <a:cubicBezTo>
                  <a:pt x="1113636" y="1882597"/>
                  <a:pt x="1123272" y="1892224"/>
                  <a:pt x="1123272" y="1904251"/>
                </a:cubicBezTo>
                <a:cubicBezTo>
                  <a:pt x="1123272" y="1915084"/>
                  <a:pt x="1114840" y="1923504"/>
                  <a:pt x="1104000" y="1924698"/>
                </a:cubicBezTo>
                <a:lnTo>
                  <a:pt x="1102796" y="1924698"/>
                </a:lnTo>
                <a:lnTo>
                  <a:pt x="1102796" y="2082800"/>
                </a:lnTo>
                <a:lnTo>
                  <a:pt x="1099182" y="2082800"/>
                </a:lnTo>
                <a:moveTo>
                  <a:pt x="497166" y="63376"/>
                </a:moveTo>
                <a:lnTo>
                  <a:pt x="760722" y="215326"/>
                </a:lnTo>
                <a:cubicBezTo>
                  <a:pt x="760675" y="215471"/>
                  <a:pt x="760627" y="215612"/>
                  <a:pt x="760579" y="215751"/>
                </a:cubicBezTo>
                <a:lnTo>
                  <a:pt x="496942" y="63756"/>
                </a:lnTo>
                <a:cubicBezTo>
                  <a:pt x="497017" y="63630"/>
                  <a:pt x="497092" y="63503"/>
                  <a:pt x="497166" y="63376"/>
                </a:cubicBezTo>
                <a:moveTo>
                  <a:pt x="497166" y="63376"/>
                </a:moveTo>
                <a:lnTo>
                  <a:pt x="495737" y="62553"/>
                </a:lnTo>
                <a:cubicBezTo>
                  <a:pt x="487305" y="74582"/>
                  <a:pt x="474057" y="83003"/>
                  <a:pt x="458398" y="83003"/>
                </a:cubicBezTo>
                <a:cubicBezTo>
                  <a:pt x="442740" y="83003"/>
                  <a:pt x="428286" y="74582"/>
                  <a:pt x="421060" y="62553"/>
                </a:cubicBezTo>
                <a:lnTo>
                  <a:pt x="419689" y="63342"/>
                </a:lnTo>
                <a:cubicBezTo>
                  <a:pt x="417337" y="57412"/>
                  <a:pt x="415037" y="50359"/>
                  <a:pt x="415037" y="43306"/>
                </a:cubicBezTo>
                <a:cubicBezTo>
                  <a:pt x="415037" y="19247"/>
                  <a:pt x="434308" y="0"/>
                  <a:pt x="458398" y="0"/>
                </a:cubicBezTo>
                <a:cubicBezTo>
                  <a:pt x="482488" y="0"/>
                  <a:pt x="501759" y="19247"/>
                  <a:pt x="501759" y="43306"/>
                </a:cubicBezTo>
                <a:cubicBezTo>
                  <a:pt x="501759" y="50372"/>
                  <a:pt x="500605" y="57439"/>
                  <a:pt x="497166" y="63376"/>
                </a:cubicBezTo>
                <a:moveTo>
                  <a:pt x="419689" y="63342"/>
                </a:moveTo>
                <a:cubicBezTo>
                  <a:pt x="419745" y="63481"/>
                  <a:pt x="419800" y="63619"/>
                  <a:pt x="419854" y="63756"/>
                </a:cubicBezTo>
                <a:lnTo>
                  <a:pt x="147834" y="220535"/>
                </a:lnTo>
                <a:cubicBezTo>
                  <a:pt x="147775" y="220407"/>
                  <a:pt x="147710" y="220274"/>
                  <a:pt x="147641" y="220138"/>
                </a:cubicBezTo>
                <a:lnTo>
                  <a:pt x="419689" y="63342"/>
                </a:lnTo>
                <a:moveTo>
                  <a:pt x="1609877" y="1383386"/>
                </a:moveTo>
                <a:lnTo>
                  <a:pt x="1609877" y="907016"/>
                </a:lnTo>
                <a:lnTo>
                  <a:pt x="1195541" y="668834"/>
                </a:lnTo>
                <a:lnTo>
                  <a:pt x="783608" y="905814"/>
                </a:lnTo>
                <a:lnTo>
                  <a:pt x="783608" y="1382179"/>
                </a:lnTo>
                <a:lnTo>
                  <a:pt x="1055821" y="1539761"/>
                </a:lnTo>
                <a:lnTo>
                  <a:pt x="1196745" y="1621561"/>
                </a:lnTo>
                <a:lnTo>
                  <a:pt x="1260583" y="1584274"/>
                </a:lnTo>
                <a:lnTo>
                  <a:pt x="1609877" y="1383386"/>
                </a:lnTo>
                <a:moveTo>
                  <a:pt x="430695" y="769882"/>
                </a:moveTo>
                <a:cubicBezTo>
                  <a:pt x="436717" y="762664"/>
                  <a:pt x="445149" y="756648"/>
                  <a:pt x="455990" y="756648"/>
                </a:cubicBezTo>
                <a:cubicBezTo>
                  <a:pt x="466829" y="756648"/>
                  <a:pt x="476466" y="761462"/>
                  <a:pt x="481283" y="769882"/>
                </a:cubicBezTo>
                <a:lnTo>
                  <a:pt x="505374" y="755446"/>
                </a:lnTo>
                <a:lnTo>
                  <a:pt x="353609" y="667631"/>
                </a:lnTo>
                <a:lnTo>
                  <a:pt x="304225" y="696502"/>
                </a:lnTo>
                <a:lnTo>
                  <a:pt x="430695" y="769882"/>
                </a:lnTo>
              </a:path>
            </a:pathLst>
          </a:custGeom>
          <a:gradFill>
            <a:gsLst>
              <a:gs pos="0">
                <a:schemeClr val="accent1">
                  <a:alpha val="50000"/>
                </a:schemeClr>
              </a:gs>
              <a:gs pos="100000">
                <a:schemeClr val="accent1">
                  <a:alpha val="0"/>
                </a:schemeClr>
              </a:gs>
            </a:gsLst>
            <a:lin ang="19965518"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9" name="Vector_#color_$accent1_$accent1-2785&amp;1302"/>
          <p:cNvSpPr/>
          <p:nvPr userDrawn="1">
            <p:custDataLst>
              <p:tags r:id="rId3"/>
            </p:custDataLst>
          </p:nvPr>
        </p:nvSpPr>
        <p:spPr>
          <a:xfrm>
            <a:off x="10134600" y="0"/>
            <a:ext cx="2057400" cy="1955800"/>
          </a:xfrm>
          <a:custGeom>
            <a:avLst/>
            <a:gdLst/>
            <a:ahLst/>
            <a:cxnLst/>
            <a:rect l="l" t="t" r="r" b="b"/>
            <a:pathLst>
              <a:path w="2057400" h="1955800">
                <a:moveTo>
                  <a:pt x="2057400" y="1087538"/>
                </a:moveTo>
                <a:lnTo>
                  <a:pt x="2057400" y="1075060"/>
                </a:lnTo>
                <a:lnTo>
                  <a:pt x="1741678" y="1256892"/>
                </a:lnTo>
                <a:lnTo>
                  <a:pt x="1615211" y="1183513"/>
                </a:lnTo>
                <a:cubicBezTo>
                  <a:pt x="1617624" y="1179904"/>
                  <a:pt x="1618818" y="1175092"/>
                  <a:pt x="1618818" y="1170281"/>
                </a:cubicBezTo>
                <a:cubicBezTo>
                  <a:pt x="1618818" y="1153439"/>
                  <a:pt x="1605572" y="1140207"/>
                  <a:pt x="1588707" y="1140207"/>
                </a:cubicBezTo>
                <a:cubicBezTo>
                  <a:pt x="1571854" y="1140207"/>
                  <a:pt x="1558595" y="1153439"/>
                  <a:pt x="1558595" y="1170281"/>
                </a:cubicBezTo>
                <a:cubicBezTo>
                  <a:pt x="1558595" y="1175092"/>
                  <a:pt x="1559801" y="1179904"/>
                  <a:pt x="1562214" y="1183513"/>
                </a:cubicBezTo>
                <a:lnTo>
                  <a:pt x="1535709" y="1199151"/>
                </a:lnTo>
                <a:lnTo>
                  <a:pt x="1276744" y="1049986"/>
                </a:lnTo>
                <a:lnTo>
                  <a:pt x="1276744" y="572419"/>
                </a:lnTo>
                <a:lnTo>
                  <a:pt x="1586306" y="394385"/>
                </a:lnTo>
                <a:lnTo>
                  <a:pt x="1689887" y="334237"/>
                </a:lnTo>
                <a:lnTo>
                  <a:pt x="2000644" y="513475"/>
                </a:lnTo>
                <a:lnTo>
                  <a:pt x="2057400" y="546152"/>
                </a:lnTo>
                <a:lnTo>
                  <a:pt x="2057400" y="529192"/>
                </a:lnTo>
                <a:lnTo>
                  <a:pt x="1871764" y="422053"/>
                </a:lnTo>
                <a:lnTo>
                  <a:pt x="1697114" y="322208"/>
                </a:lnTo>
                <a:lnTo>
                  <a:pt x="1697114" y="0"/>
                </a:lnTo>
                <a:lnTo>
                  <a:pt x="1683868" y="0"/>
                </a:lnTo>
                <a:lnTo>
                  <a:pt x="1683868" y="321005"/>
                </a:lnTo>
                <a:lnTo>
                  <a:pt x="1377925" y="497837"/>
                </a:lnTo>
                <a:lnTo>
                  <a:pt x="1270724" y="559187"/>
                </a:lnTo>
                <a:lnTo>
                  <a:pt x="1200868" y="519490"/>
                </a:lnTo>
                <a:lnTo>
                  <a:pt x="856386" y="321005"/>
                </a:lnTo>
                <a:lnTo>
                  <a:pt x="856386" y="0"/>
                </a:lnTo>
                <a:lnTo>
                  <a:pt x="841933" y="0"/>
                </a:lnTo>
                <a:lnTo>
                  <a:pt x="841933" y="321005"/>
                </a:lnTo>
                <a:lnTo>
                  <a:pt x="427591" y="559187"/>
                </a:lnTo>
                <a:lnTo>
                  <a:pt x="14454" y="321005"/>
                </a:lnTo>
                <a:lnTo>
                  <a:pt x="14454" y="0"/>
                </a:lnTo>
                <a:lnTo>
                  <a:pt x="0" y="0"/>
                </a:lnTo>
                <a:lnTo>
                  <a:pt x="0" y="329425"/>
                </a:lnTo>
                <a:lnTo>
                  <a:pt x="420364" y="572419"/>
                </a:lnTo>
                <a:lnTo>
                  <a:pt x="420364" y="1057204"/>
                </a:lnTo>
                <a:lnTo>
                  <a:pt x="847955" y="1303807"/>
                </a:lnTo>
                <a:lnTo>
                  <a:pt x="1268319" y="1060813"/>
                </a:lnTo>
                <a:lnTo>
                  <a:pt x="1520050" y="1206369"/>
                </a:lnTo>
                <a:lnTo>
                  <a:pt x="1294816" y="1336281"/>
                </a:lnTo>
                <a:cubicBezTo>
                  <a:pt x="1288796" y="1325461"/>
                  <a:pt x="1276744" y="1319441"/>
                  <a:pt x="1263501" y="1319441"/>
                </a:cubicBezTo>
                <a:cubicBezTo>
                  <a:pt x="1243025" y="1319441"/>
                  <a:pt x="1227366" y="1336281"/>
                  <a:pt x="1227366" y="1355535"/>
                </a:cubicBezTo>
                <a:cubicBezTo>
                  <a:pt x="1227366" y="1374775"/>
                  <a:pt x="1243025" y="1391615"/>
                  <a:pt x="1262296" y="1391615"/>
                </a:cubicBezTo>
                <a:lnTo>
                  <a:pt x="1262296" y="1704391"/>
                </a:lnTo>
                <a:cubicBezTo>
                  <a:pt x="1250252" y="1705585"/>
                  <a:pt x="1240616" y="1715211"/>
                  <a:pt x="1240616" y="1727238"/>
                </a:cubicBezTo>
                <a:cubicBezTo>
                  <a:pt x="1240616" y="1740471"/>
                  <a:pt x="1251457" y="1750098"/>
                  <a:pt x="1263500" y="1750098"/>
                </a:cubicBezTo>
                <a:cubicBezTo>
                  <a:pt x="1271930" y="1750098"/>
                  <a:pt x="1279157" y="1746491"/>
                  <a:pt x="1282776" y="1739265"/>
                </a:cubicBezTo>
                <a:lnTo>
                  <a:pt x="1284122" y="1740052"/>
                </a:lnTo>
                <a:cubicBezTo>
                  <a:pt x="1284072" y="1740192"/>
                  <a:pt x="1284021" y="1740332"/>
                  <a:pt x="1283983" y="1740471"/>
                </a:cubicBezTo>
                <a:lnTo>
                  <a:pt x="1547533" y="1892427"/>
                </a:lnTo>
                <a:cubicBezTo>
                  <a:pt x="1544091" y="1898358"/>
                  <a:pt x="1542936" y="1905432"/>
                  <a:pt x="1542936" y="1912493"/>
                </a:cubicBezTo>
                <a:cubicBezTo>
                  <a:pt x="1542936" y="1936547"/>
                  <a:pt x="1562214" y="1955800"/>
                  <a:pt x="1586306" y="1955800"/>
                </a:cubicBezTo>
                <a:cubicBezTo>
                  <a:pt x="1610385" y="1955800"/>
                  <a:pt x="1629664" y="1936547"/>
                  <a:pt x="1629664" y="1912493"/>
                </a:cubicBezTo>
                <a:cubicBezTo>
                  <a:pt x="1629664" y="1905445"/>
                  <a:pt x="1627365" y="1898383"/>
                  <a:pt x="1625016" y="1892452"/>
                </a:cubicBezTo>
                <a:lnTo>
                  <a:pt x="1897063" y="1735658"/>
                </a:lnTo>
                <a:cubicBezTo>
                  <a:pt x="1896986" y="1735531"/>
                  <a:pt x="1896923" y="1735392"/>
                  <a:pt x="1896859" y="1735264"/>
                </a:cubicBezTo>
                <a:lnTo>
                  <a:pt x="1898256" y="1734464"/>
                </a:lnTo>
                <a:cubicBezTo>
                  <a:pt x="1900669" y="1738071"/>
                  <a:pt x="1904289" y="1740471"/>
                  <a:pt x="1909102" y="1740471"/>
                </a:cubicBezTo>
                <a:cubicBezTo>
                  <a:pt x="1917535" y="1740471"/>
                  <a:pt x="1923555" y="1734464"/>
                  <a:pt x="1923555" y="1726044"/>
                </a:cubicBezTo>
                <a:cubicBezTo>
                  <a:pt x="1923555" y="1718818"/>
                  <a:pt x="1917535" y="1712811"/>
                  <a:pt x="1910309" y="1711604"/>
                </a:cubicBezTo>
                <a:lnTo>
                  <a:pt x="1910309" y="1371168"/>
                </a:lnTo>
                <a:cubicBezTo>
                  <a:pt x="1919948" y="1369974"/>
                  <a:pt x="1927174" y="1362748"/>
                  <a:pt x="1927174" y="1353122"/>
                </a:cubicBezTo>
                <a:cubicBezTo>
                  <a:pt x="1927174" y="1342301"/>
                  <a:pt x="1918741" y="1333881"/>
                  <a:pt x="1907896" y="1333881"/>
                </a:cubicBezTo>
                <a:cubicBezTo>
                  <a:pt x="1901876" y="1333881"/>
                  <a:pt x="1895856" y="1337488"/>
                  <a:pt x="1892237" y="1342301"/>
                </a:cubicBezTo>
                <a:lnTo>
                  <a:pt x="1753730" y="1262907"/>
                </a:lnTo>
                <a:lnTo>
                  <a:pt x="2057400" y="1087538"/>
                </a:lnTo>
                <a:moveTo>
                  <a:pt x="1896859" y="1735264"/>
                </a:moveTo>
                <a:cubicBezTo>
                  <a:pt x="1895856" y="1733118"/>
                  <a:pt x="1895856" y="1731912"/>
                  <a:pt x="1895856" y="1729651"/>
                </a:cubicBezTo>
                <a:cubicBezTo>
                  <a:pt x="1895856" y="1721231"/>
                  <a:pt x="1901876" y="1716418"/>
                  <a:pt x="1909102" y="1715211"/>
                </a:cubicBezTo>
                <a:lnTo>
                  <a:pt x="1909102" y="1374775"/>
                </a:lnTo>
                <a:cubicBezTo>
                  <a:pt x="1899463" y="1374775"/>
                  <a:pt x="1892237" y="1366355"/>
                  <a:pt x="1892237" y="1356741"/>
                </a:cubicBezTo>
                <a:cubicBezTo>
                  <a:pt x="1892237" y="1353122"/>
                  <a:pt x="1893443" y="1350721"/>
                  <a:pt x="1894650" y="1348321"/>
                </a:cubicBezTo>
                <a:lnTo>
                  <a:pt x="1751317" y="1268922"/>
                </a:lnTo>
                <a:lnTo>
                  <a:pt x="1687474" y="1306208"/>
                </a:lnTo>
                <a:lnTo>
                  <a:pt x="1521257" y="1209977"/>
                </a:lnTo>
                <a:lnTo>
                  <a:pt x="1294816" y="1341095"/>
                </a:lnTo>
                <a:cubicBezTo>
                  <a:pt x="1298435" y="1345908"/>
                  <a:pt x="1299629" y="1351928"/>
                  <a:pt x="1299629" y="1357935"/>
                </a:cubicBezTo>
                <a:cubicBezTo>
                  <a:pt x="1299629" y="1377188"/>
                  <a:pt x="1283983" y="1392822"/>
                  <a:pt x="1264705" y="1394028"/>
                </a:cubicBezTo>
                <a:lnTo>
                  <a:pt x="1264705" y="1706791"/>
                </a:lnTo>
                <a:cubicBezTo>
                  <a:pt x="1276744" y="1706791"/>
                  <a:pt x="1286383" y="1717612"/>
                  <a:pt x="1286383" y="1729651"/>
                </a:cubicBezTo>
                <a:cubicBezTo>
                  <a:pt x="1286383" y="1733626"/>
                  <a:pt x="1285558" y="1735963"/>
                  <a:pt x="1284592" y="1738706"/>
                </a:cubicBezTo>
                <a:cubicBezTo>
                  <a:pt x="1284440" y="1739138"/>
                  <a:pt x="1284275" y="1739582"/>
                  <a:pt x="1284122" y="1740052"/>
                </a:cubicBezTo>
                <a:lnTo>
                  <a:pt x="1547762" y="1892046"/>
                </a:lnTo>
                <a:cubicBezTo>
                  <a:pt x="1547686" y="1892173"/>
                  <a:pt x="1547609" y="1892300"/>
                  <a:pt x="1547533" y="1892427"/>
                </a:cubicBezTo>
                <a:lnTo>
                  <a:pt x="1548968" y="1893252"/>
                </a:lnTo>
                <a:cubicBezTo>
                  <a:pt x="1557388" y="1881213"/>
                  <a:pt x="1570647" y="1872793"/>
                  <a:pt x="1586306" y="1872793"/>
                </a:cubicBezTo>
                <a:cubicBezTo>
                  <a:pt x="1601965" y="1872793"/>
                  <a:pt x="1616418" y="1881213"/>
                  <a:pt x="1623644" y="1893252"/>
                </a:cubicBezTo>
                <a:lnTo>
                  <a:pt x="1625016" y="1892452"/>
                </a:lnTo>
                <a:cubicBezTo>
                  <a:pt x="1624952" y="1892325"/>
                  <a:pt x="1624902" y="1892186"/>
                  <a:pt x="1624851" y="1892046"/>
                </a:cubicBezTo>
                <a:lnTo>
                  <a:pt x="1896859" y="1735264"/>
                </a:lnTo>
                <a:moveTo>
                  <a:pt x="945519" y="0"/>
                </a:moveTo>
                <a:lnTo>
                  <a:pt x="941904" y="0"/>
                </a:lnTo>
                <a:lnTo>
                  <a:pt x="941904" y="31097"/>
                </a:lnTo>
                <a:lnTo>
                  <a:pt x="940700" y="31097"/>
                </a:lnTo>
                <a:cubicBezTo>
                  <a:pt x="929860" y="32300"/>
                  <a:pt x="921428" y="40720"/>
                  <a:pt x="921428" y="51547"/>
                </a:cubicBezTo>
                <a:cubicBezTo>
                  <a:pt x="921428" y="63576"/>
                  <a:pt x="931064" y="73200"/>
                  <a:pt x="943110" y="73200"/>
                </a:cubicBezTo>
                <a:cubicBezTo>
                  <a:pt x="950336" y="73200"/>
                  <a:pt x="956358" y="69591"/>
                  <a:pt x="961177" y="63576"/>
                </a:cubicBezTo>
                <a:lnTo>
                  <a:pt x="1229775" y="218755"/>
                </a:lnTo>
                <a:cubicBezTo>
                  <a:pt x="1226162" y="224770"/>
                  <a:pt x="1224958" y="230784"/>
                  <a:pt x="1224958" y="238002"/>
                </a:cubicBezTo>
                <a:cubicBezTo>
                  <a:pt x="1224958" y="260858"/>
                  <a:pt x="1243025" y="278902"/>
                  <a:pt x="1265911" y="278902"/>
                </a:cubicBezTo>
                <a:cubicBezTo>
                  <a:pt x="1288796" y="278902"/>
                  <a:pt x="1306868" y="260858"/>
                  <a:pt x="1306868" y="238002"/>
                </a:cubicBezTo>
                <a:cubicBezTo>
                  <a:pt x="1306868" y="230784"/>
                  <a:pt x="1304455" y="224770"/>
                  <a:pt x="1302042" y="218755"/>
                </a:cubicBezTo>
                <a:lnTo>
                  <a:pt x="1559801" y="70794"/>
                </a:lnTo>
                <a:cubicBezTo>
                  <a:pt x="1565821" y="80417"/>
                  <a:pt x="1576667" y="86432"/>
                  <a:pt x="1588707" y="86432"/>
                </a:cubicBezTo>
                <a:cubicBezTo>
                  <a:pt x="1607985" y="86432"/>
                  <a:pt x="1622438" y="70794"/>
                  <a:pt x="1622438" y="52750"/>
                </a:cubicBezTo>
                <a:cubicBezTo>
                  <a:pt x="1622438" y="34706"/>
                  <a:pt x="1607985" y="19067"/>
                  <a:pt x="1589913" y="19067"/>
                </a:cubicBezTo>
                <a:lnTo>
                  <a:pt x="1589913" y="0"/>
                </a:lnTo>
                <a:lnTo>
                  <a:pt x="1587500" y="0"/>
                </a:lnTo>
                <a:lnTo>
                  <a:pt x="1587500" y="17864"/>
                </a:lnTo>
                <a:cubicBezTo>
                  <a:pt x="1569441" y="19067"/>
                  <a:pt x="1554988" y="33503"/>
                  <a:pt x="1554988" y="51547"/>
                </a:cubicBezTo>
                <a:cubicBezTo>
                  <a:pt x="1554988" y="57561"/>
                  <a:pt x="1556195" y="62373"/>
                  <a:pt x="1558595" y="67185"/>
                </a:cubicBezTo>
                <a:lnTo>
                  <a:pt x="1300836" y="216350"/>
                </a:lnTo>
                <a:cubicBezTo>
                  <a:pt x="1293609" y="204320"/>
                  <a:pt x="1280363" y="197103"/>
                  <a:pt x="1265911" y="197103"/>
                </a:cubicBezTo>
                <a:cubicBezTo>
                  <a:pt x="1251457" y="197103"/>
                  <a:pt x="1238207" y="204320"/>
                  <a:pt x="1230981" y="216350"/>
                </a:cubicBezTo>
                <a:lnTo>
                  <a:pt x="962381" y="61170"/>
                </a:lnTo>
                <a:cubicBezTo>
                  <a:pt x="963586" y="58764"/>
                  <a:pt x="964790" y="55155"/>
                  <a:pt x="964790" y="51547"/>
                </a:cubicBezTo>
                <a:cubicBezTo>
                  <a:pt x="964790" y="40720"/>
                  <a:pt x="956358" y="31097"/>
                  <a:pt x="945519" y="31097"/>
                </a:cubicBezTo>
                <a:lnTo>
                  <a:pt x="945519" y="0"/>
                </a:lnTo>
                <a:moveTo>
                  <a:pt x="434818" y="572419"/>
                </a:moveTo>
                <a:lnTo>
                  <a:pt x="434818" y="1048784"/>
                </a:lnTo>
                <a:lnTo>
                  <a:pt x="849159" y="1286967"/>
                </a:lnTo>
                <a:lnTo>
                  <a:pt x="1261092" y="1049986"/>
                </a:lnTo>
                <a:lnTo>
                  <a:pt x="1261092" y="573622"/>
                </a:lnTo>
                <a:lnTo>
                  <a:pt x="988879" y="416038"/>
                </a:lnTo>
                <a:lnTo>
                  <a:pt x="847955" y="334237"/>
                </a:lnTo>
                <a:lnTo>
                  <a:pt x="784117" y="371528"/>
                </a:lnTo>
                <a:lnTo>
                  <a:pt x="434818" y="572419"/>
                </a:lnTo>
                <a:moveTo>
                  <a:pt x="1614005" y="1185918"/>
                </a:moveTo>
                <a:cubicBezTo>
                  <a:pt x="1607985" y="1193136"/>
                  <a:pt x="1599552" y="1199151"/>
                  <a:pt x="1588707" y="1199151"/>
                </a:cubicBezTo>
                <a:cubicBezTo>
                  <a:pt x="1577873" y="1199151"/>
                  <a:pt x="1568234" y="1194340"/>
                  <a:pt x="1563421" y="1185918"/>
                </a:cubicBezTo>
                <a:lnTo>
                  <a:pt x="1539329" y="1200354"/>
                </a:lnTo>
                <a:lnTo>
                  <a:pt x="1691094" y="1288174"/>
                </a:lnTo>
                <a:lnTo>
                  <a:pt x="1740471" y="1259298"/>
                </a:lnTo>
                <a:lnTo>
                  <a:pt x="1614005" y="1185918"/>
                </a:lnTo>
              </a:path>
            </a:pathLst>
          </a:custGeom>
          <a:gradFill>
            <a:gsLst>
              <a:gs pos="100000">
                <a:schemeClr val="accent1">
                  <a:alpha val="50000"/>
                </a:schemeClr>
              </a:gs>
              <a:gs pos="0">
                <a:schemeClr val="accent1">
                  <a:alpha val="0"/>
                </a:schemeClr>
              </a:gs>
            </a:gsLst>
            <a:lin ang="19965518"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2" name="标题占位符 1"/>
          <p:cNvSpPr>
            <a:spLocks noGrp="1"/>
          </p:cNvSpPr>
          <p:nvPr>
            <p:ph type="title"/>
            <p:custDataLst>
              <p:tags r:id="rId4"/>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5"/>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6"/>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8"/>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10" name="KSO_TEMPLATE" hidden="1"/>
          <p:cNvSpPr/>
          <p:nvPr userDrawn="1">
            <p:custDataLst>
              <p:tags r:id="rId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Vector_#color_$accent1_$accent1-2785&amp;1299"/>
          <p:cNvSpPr/>
          <p:nvPr userDrawn="1">
            <p:custDataLst>
              <p:tags r:id="rId2"/>
            </p:custDataLst>
          </p:nvPr>
        </p:nvSpPr>
        <p:spPr>
          <a:xfrm>
            <a:off x="0" y="4775200"/>
            <a:ext cx="2044700" cy="2082800"/>
          </a:xfrm>
          <a:custGeom>
            <a:avLst/>
            <a:gdLst/>
            <a:ahLst/>
            <a:cxnLst/>
            <a:rect l="l" t="t" r="r" b="b"/>
            <a:pathLst>
              <a:path w="2044700" h="2082800">
                <a:moveTo>
                  <a:pt x="347586" y="2082800"/>
                </a:moveTo>
                <a:lnTo>
                  <a:pt x="347586" y="1633588"/>
                </a:lnTo>
                <a:lnTo>
                  <a:pt x="172936" y="1533754"/>
                </a:lnTo>
                <a:lnTo>
                  <a:pt x="0" y="1433932"/>
                </a:lnTo>
                <a:lnTo>
                  <a:pt x="0" y="1416964"/>
                </a:lnTo>
                <a:lnTo>
                  <a:pt x="44056" y="1442326"/>
                </a:lnTo>
                <a:lnTo>
                  <a:pt x="354813" y="1621561"/>
                </a:lnTo>
                <a:lnTo>
                  <a:pt x="458398" y="1561414"/>
                </a:lnTo>
                <a:lnTo>
                  <a:pt x="767950" y="1383386"/>
                </a:lnTo>
                <a:lnTo>
                  <a:pt x="767950" y="905814"/>
                </a:lnTo>
                <a:lnTo>
                  <a:pt x="508987" y="756648"/>
                </a:lnTo>
                <a:lnTo>
                  <a:pt x="482487" y="772287"/>
                </a:lnTo>
                <a:cubicBezTo>
                  <a:pt x="484896" y="775896"/>
                  <a:pt x="486101" y="780708"/>
                  <a:pt x="486101" y="785519"/>
                </a:cubicBezTo>
                <a:cubicBezTo>
                  <a:pt x="486101" y="802361"/>
                  <a:pt x="472851" y="815593"/>
                  <a:pt x="455990" y="815593"/>
                </a:cubicBezTo>
                <a:cubicBezTo>
                  <a:pt x="439127" y="815593"/>
                  <a:pt x="425877" y="802361"/>
                  <a:pt x="425877" y="785519"/>
                </a:cubicBezTo>
                <a:cubicBezTo>
                  <a:pt x="425877" y="780708"/>
                  <a:pt x="427082" y="775896"/>
                  <a:pt x="429490" y="772287"/>
                </a:cubicBezTo>
                <a:lnTo>
                  <a:pt x="303019" y="698908"/>
                </a:lnTo>
                <a:lnTo>
                  <a:pt x="0" y="873426"/>
                </a:lnTo>
                <a:lnTo>
                  <a:pt x="0" y="860929"/>
                </a:lnTo>
                <a:lnTo>
                  <a:pt x="290975" y="692893"/>
                </a:lnTo>
                <a:lnTo>
                  <a:pt x="152460" y="613499"/>
                </a:lnTo>
                <a:cubicBezTo>
                  <a:pt x="148847" y="618311"/>
                  <a:pt x="142824" y="621920"/>
                  <a:pt x="136802" y="621920"/>
                </a:cubicBezTo>
                <a:cubicBezTo>
                  <a:pt x="125961" y="621920"/>
                  <a:pt x="117530" y="613499"/>
                  <a:pt x="117530" y="602672"/>
                </a:cubicBezTo>
                <a:cubicBezTo>
                  <a:pt x="117530" y="593049"/>
                  <a:pt x="124757" y="585832"/>
                  <a:pt x="134393" y="584629"/>
                </a:cubicBezTo>
                <a:lnTo>
                  <a:pt x="134393" y="244197"/>
                </a:lnTo>
                <a:cubicBezTo>
                  <a:pt x="127165" y="242994"/>
                  <a:pt x="121143" y="236979"/>
                  <a:pt x="121143" y="229762"/>
                </a:cubicBezTo>
                <a:cubicBezTo>
                  <a:pt x="121143" y="221341"/>
                  <a:pt x="127166" y="215326"/>
                  <a:pt x="135597" y="215326"/>
                </a:cubicBezTo>
                <a:cubicBezTo>
                  <a:pt x="140415" y="215326"/>
                  <a:pt x="144028" y="217733"/>
                  <a:pt x="146437" y="221341"/>
                </a:cubicBezTo>
                <a:lnTo>
                  <a:pt x="147834" y="220535"/>
                </a:lnTo>
                <a:cubicBezTo>
                  <a:pt x="148847" y="222683"/>
                  <a:pt x="148847" y="223883"/>
                  <a:pt x="148847" y="226153"/>
                </a:cubicBezTo>
                <a:cubicBezTo>
                  <a:pt x="148847" y="234573"/>
                  <a:pt x="142824" y="239385"/>
                  <a:pt x="135597" y="240588"/>
                </a:cubicBezTo>
                <a:lnTo>
                  <a:pt x="135597" y="581020"/>
                </a:lnTo>
                <a:cubicBezTo>
                  <a:pt x="145233" y="581020"/>
                  <a:pt x="152460" y="589440"/>
                  <a:pt x="152460" y="599064"/>
                </a:cubicBezTo>
                <a:cubicBezTo>
                  <a:pt x="152460" y="602673"/>
                  <a:pt x="151256" y="605079"/>
                  <a:pt x="150051" y="607484"/>
                </a:cubicBezTo>
                <a:lnTo>
                  <a:pt x="293384" y="686878"/>
                </a:lnTo>
                <a:lnTo>
                  <a:pt x="357222" y="649587"/>
                </a:lnTo>
                <a:lnTo>
                  <a:pt x="523441" y="745823"/>
                </a:lnTo>
                <a:lnTo>
                  <a:pt x="749883" y="614702"/>
                </a:lnTo>
                <a:cubicBezTo>
                  <a:pt x="746270" y="609891"/>
                  <a:pt x="745065" y="603876"/>
                  <a:pt x="745065" y="597861"/>
                </a:cubicBezTo>
                <a:cubicBezTo>
                  <a:pt x="745065" y="578615"/>
                  <a:pt x="760722" y="562976"/>
                  <a:pt x="779995" y="561773"/>
                </a:cubicBezTo>
                <a:lnTo>
                  <a:pt x="779995" y="249009"/>
                </a:lnTo>
                <a:cubicBezTo>
                  <a:pt x="767950" y="249009"/>
                  <a:pt x="758314" y="238182"/>
                  <a:pt x="758314" y="226153"/>
                </a:cubicBezTo>
                <a:cubicBezTo>
                  <a:pt x="758314" y="222166"/>
                  <a:pt x="759141" y="219831"/>
                  <a:pt x="760109" y="217095"/>
                </a:cubicBezTo>
                <a:cubicBezTo>
                  <a:pt x="760264" y="216659"/>
                  <a:pt x="760420" y="216215"/>
                  <a:pt x="760579" y="215751"/>
                </a:cubicBezTo>
                <a:lnTo>
                  <a:pt x="761928" y="216530"/>
                </a:lnTo>
                <a:cubicBezTo>
                  <a:pt x="765541" y="209311"/>
                  <a:pt x="772768" y="205703"/>
                  <a:pt x="781199" y="205703"/>
                </a:cubicBezTo>
                <a:cubicBezTo>
                  <a:pt x="793245" y="205703"/>
                  <a:pt x="804084" y="215326"/>
                  <a:pt x="804084" y="228558"/>
                </a:cubicBezTo>
                <a:cubicBezTo>
                  <a:pt x="804084" y="240588"/>
                  <a:pt x="794449" y="250212"/>
                  <a:pt x="782404" y="251414"/>
                </a:cubicBezTo>
                <a:lnTo>
                  <a:pt x="782404" y="564178"/>
                </a:lnTo>
                <a:cubicBezTo>
                  <a:pt x="801676" y="564178"/>
                  <a:pt x="817334" y="581020"/>
                  <a:pt x="817334" y="600267"/>
                </a:cubicBezTo>
                <a:cubicBezTo>
                  <a:pt x="817334" y="619514"/>
                  <a:pt x="801675" y="636355"/>
                  <a:pt x="781199" y="636355"/>
                </a:cubicBezTo>
                <a:cubicBezTo>
                  <a:pt x="767950" y="636355"/>
                  <a:pt x="755905" y="630340"/>
                  <a:pt x="749883" y="619514"/>
                </a:cubicBezTo>
                <a:lnTo>
                  <a:pt x="524645" y="749431"/>
                </a:lnTo>
                <a:lnTo>
                  <a:pt x="776381" y="894987"/>
                </a:lnTo>
                <a:lnTo>
                  <a:pt x="1196745" y="651993"/>
                </a:lnTo>
                <a:lnTo>
                  <a:pt x="1624330" y="898596"/>
                </a:lnTo>
                <a:lnTo>
                  <a:pt x="1624330" y="1383386"/>
                </a:lnTo>
                <a:lnTo>
                  <a:pt x="2044700" y="1626375"/>
                </a:lnTo>
                <a:lnTo>
                  <a:pt x="2044700" y="2082800"/>
                </a:lnTo>
                <a:lnTo>
                  <a:pt x="2030247" y="2082800"/>
                </a:lnTo>
                <a:lnTo>
                  <a:pt x="2030247" y="1634795"/>
                </a:lnTo>
                <a:lnTo>
                  <a:pt x="1617104" y="1396619"/>
                </a:lnTo>
                <a:lnTo>
                  <a:pt x="1202767" y="1634795"/>
                </a:lnTo>
                <a:lnTo>
                  <a:pt x="1202767" y="2082800"/>
                </a:lnTo>
                <a:lnTo>
                  <a:pt x="1188314" y="2082800"/>
                </a:lnTo>
                <a:lnTo>
                  <a:pt x="1188314" y="1634795"/>
                </a:lnTo>
                <a:lnTo>
                  <a:pt x="843832" y="1436307"/>
                </a:lnTo>
                <a:lnTo>
                  <a:pt x="773972" y="1396619"/>
                </a:lnTo>
                <a:lnTo>
                  <a:pt x="666773" y="1457960"/>
                </a:lnTo>
                <a:lnTo>
                  <a:pt x="360835" y="1634795"/>
                </a:lnTo>
                <a:lnTo>
                  <a:pt x="360835" y="2082800"/>
                </a:lnTo>
                <a:lnTo>
                  <a:pt x="347586" y="2082800"/>
                </a:lnTo>
                <a:moveTo>
                  <a:pt x="1099182" y="2082800"/>
                </a:moveTo>
                <a:lnTo>
                  <a:pt x="1099182" y="1924698"/>
                </a:lnTo>
                <a:cubicBezTo>
                  <a:pt x="1088342" y="1924698"/>
                  <a:pt x="1079910" y="1915084"/>
                  <a:pt x="1079910" y="1904251"/>
                </a:cubicBezTo>
                <a:cubicBezTo>
                  <a:pt x="1079910" y="1900644"/>
                  <a:pt x="1081115" y="1897037"/>
                  <a:pt x="1082319" y="1894624"/>
                </a:cubicBezTo>
                <a:lnTo>
                  <a:pt x="813719" y="1739456"/>
                </a:lnTo>
                <a:cubicBezTo>
                  <a:pt x="806493" y="1751482"/>
                  <a:pt x="793243" y="1758696"/>
                  <a:pt x="778789" y="1758696"/>
                </a:cubicBezTo>
                <a:cubicBezTo>
                  <a:pt x="764337" y="1758696"/>
                  <a:pt x="751087" y="1751482"/>
                  <a:pt x="743861" y="1739456"/>
                </a:cubicBezTo>
                <a:lnTo>
                  <a:pt x="486101" y="1888617"/>
                </a:lnTo>
                <a:cubicBezTo>
                  <a:pt x="488511" y="1893430"/>
                  <a:pt x="489715" y="1898244"/>
                  <a:pt x="489715" y="1904251"/>
                </a:cubicBezTo>
                <a:cubicBezTo>
                  <a:pt x="489715" y="1922297"/>
                  <a:pt x="475261" y="1936737"/>
                  <a:pt x="457194" y="1937931"/>
                </a:cubicBezTo>
                <a:lnTo>
                  <a:pt x="457194" y="2082800"/>
                </a:lnTo>
                <a:lnTo>
                  <a:pt x="454784" y="2082800"/>
                </a:lnTo>
                <a:lnTo>
                  <a:pt x="454784" y="1936737"/>
                </a:lnTo>
                <a:cubicBezTo>
                  <a:pt x="436717" y="1936737"/>
                  <a:pt x="422264" y="1921091"/>
                  <a:pt x="422264" y="1903044"/>
                </a:cubicBezTo>
                <a:cubicBezTo>
                  <a:pt x="422264" y="1885010"/>
                  <a:pt x="436717" y="1869364"/>
                  <a:pt x="455990" y="1869364"/>
                </a:cubicBezTo>
                <a:cubicBezTo>
                  <a:pt x="468034" y="1869364"/>
                  <a:pt x="478874" y="1875384"/>
                  <a:pt x="484896" y="1885010"/>
                </a:cubicBezTo>
                <a:lnTo>
                  <a:pt x="742655" y="1737043"/>
                </a:lnTo>
                <a:cubicBezTo>
                  <a:pt x="740246" y="1731035"/>
                  <a:pt x="737838" y="1725016"/>
                  <a:pt x="737838" y="1717802"/>
                </a:cubicBezTo>
                <a:cubicBezTo>
                  <a:pt x="737838" y="1694942"/>
                  <a:pt x="755905" y="1676895"/>
                  <a:pt x="778789" y="1676895"/>
                </a:cubicBezTo>
                <a:cubicBezTo>
                  <a:pt x="801675" y="1676895"/>
                  <a:pt x="819742" y="1694942"/>
                  <a:pt x="819742" y="1717802"/>
                </a:cubicBezTo>
                <a:cubicBezTo>
                  <a:pt x="819742" y="1725016"/>
                  <a:pt x="818538" y="1731035"/>
                  <a:pt x="814925" y="1737043"/>
                </a:cubicBezTo>
                <a:lnTo>
                  <a:pt x="1083523" y="1892224"/>
                </a:lnTo>
                <a:cubicBezTo>
                  <a:pt x="1088342" y="1886204"/>
                  <a:pt x="1094364" y="1882597"/>
                  <a:pt x="1101592" y="1882597"/>
                </a:cubicBezTo>
                <a:cubicBezTo>
                  <a:pt x="1113636" y="1882597"/>
                  <a:pt x="1123272" y="1892224"/>
                  <a:pt x="1123272" y="1904251"/>
                </a:cubicBezTo>
                <a:cubicBezTo>
                  <a:pt x="1123272" y="1915084"/>
                  <a:pt x="1114840" y="1923504"/>
                  <a:pt x="1104000" y="1924698"/>
                </a:cubicBezTo>
                <a:lnTo>
                  <a:pt x="1102796" y="1924698"/>
                </a:lnTo>
                <a:lnTo>
                  <a:pt x="1102796" y="2082800"/>
                </a:lnTo>
                <a:lnTo>
                  <a:pt x="1099182" y="2082800"/>
                </a:lnTo>
                <a:moveTo>
                  <a:pt x="497166" y="63376"/>
                </a:moveTo>
                <a:lnTo>
                  <a:pt x="760722" y="215326"/>
                </a:lnTo>
                <a:cubicBezTo>
                  <a:pt x="760675" y="215471"/>
                  <a:pt x="760627" y="215612"/>
                  <a:pt x="760579" y="215751"/>
                </a:cubicBezTo>
                <a:lnTo>
                  <a:pt x="496942" y="63756"/>
                </a:lnTo>
                <a:cubicBezTo>
                  <a:pt x="497017" y="63630"/>
                  <a:pt x="497092" y="63503"/>
                  <a:pt x="497166" y="63376"/>
                </a:cubicBezTo>
                <a:moveTo>
                  <a:pt x="497166" y="63376"/>
                </a:moveTo>
                <a:lnTo>
                  <a:pt x="495737" y="62553"/>
                </a:lnTo>
                <a:cubicBezTo>
                  <a:pt x="487305" y="74582"/>
                  <a:pt x="474057" y="83003"/>
                  <a:pt x="458398" y="83003"/>
                </a:cubicBezTo>
                <a:cubicBezTo>
                  <a:pt x="442740" y="83003"/>
                  <a:pt x="428286" y="74582"/>
                  <a:pt x="421060" y="62553"/>
                </a:cubicBezTo>
                <a:lnTo>
                  <a:pt x="419689" y="63342"/>
                </a:lnTo>
                <a:cubicBezTo>
                  <a:pt x="417337" y="57412"/>
                  <a:pt x="415037" y="50359"/>
                  <a:pt x="415037" y="43306"/>
                </a:cubicBezTo>
                <a:cubicBezTo>
                  <a:pt x="415037" y="19247"/>
                  <a:pt x="434308" y="0"/>
                  <a:pt x="458398" y="0"/>
                </a:cubicBezTo>
                <a:cubicBezTo>
                  <a:pt x="482488" y="0"/>
                  <a:pt x="501759" y="19247"/>
                  <a:pt x="501759" y="43306"/>
                </a:cubicBezTo>
                <a:cubicBezTo>
                  <a:pt x="501759" y="50372"/>
                  <a:pt x="500605" y="57439"/>
                  <a:pt x="497166" y="63376"/>
                </a:cubicBezTo>
                <a:moveTo>
                  <a:pt x="419689" y="63342"/>
                </a:moveTo>
                <a:cubicBezTo>
                  <a:pt x="419745" y="63481"/>
                  <a:pt x="419800" y="63619"/>
                  <a:pt x="419854" y="63756"/>
                </a:cubicBezTo>
                <a:lnTo>
                  <a:pt x="147834" y="220535"/>
                </a:lnTo>
                <a:cubicBezTo>
                  <a:pt x="147775" y="220407"/>
                  <a:pt x="147710" y="220274"/>
                  <a:pt x="147641" y="220138"/>
                </a:cubicBezTo>
                <a:lnTo>
                  <a:pt x="419689" y="63342"/>
                </a:lnTo>
                <a:moveTo>
                  <a:pt x="1609877" y="1383386"/>
                </a:moveTo>
                <a:lnTo>
                  <a:pt x="1609877" y="907016"/>
                </a:lnTo>
                <a:lnTo>
                  <a:pt x="1195541" y="668834"/>
                </a:lnTo>
                <a:lnTo>
                  <a:pt x="783608" y="905814"/>
                </a:lnTo>
                <a:lnTo>
                  <a:pt x="783608" y="1382179"/>
                </a:lnTo>
                <a:lnTo>
                  <a:pt x="1055821" y="1539761"/>
                </a:lnTo>
                <a:lnTo>
                  <a:pt x="1196745" y="1621561"/>
                </a:lnTo>
                <a:lnTo>
                  <a:pt x="1260583" y="1584274"/>
                </a:lnTo>
                <a:lnTo>
                  <a:pt x="1609877" y="1383386"/>
                </a:lnTo>
                <a:moveTo>
                  <a:pt x="430695" y="769882"/>
                </a:moveTo>
                <a:cubicBezTo>
                  <a:pt x="436717" y="762664"/>
                  <a:pt x="445149" y="756648"/>
                  <a:pt x="455990" y="756648"/>
                </a:cubicBezTo>
                <a:cubicBezTo>
                  <a:pt x="466829" y="756648"/>
                  <a:pt x="476466" y="761462"/>
                  <a:pt x="481283" y="769882"/>
                </a:cubicBezTo>
                <a:lnTo>
                  <a:pt x="505374" y="755446"/>
                </a:lnTo>
                <a:lnTo>
                  <a:pt x="353609" y="667631"/>
                </a:lnTo>
                <a:lnTo>
                  <a:pt x="304225" y="696502"/>
                </a:lnTo>
                <a:lnTo>
                  <a:pt x="430695" y="769882"/>
                </a:lnTo>
              </a:path>
            </a:pathLst>
          </a:custGeom>
          <a:gradFill>
            <a:gsLst>
              <a:gs pos="0">
                <a:schemeClr val="accent1">
                  <a:alpha val="50000"/>
                </a:schemeClr>
              </a:gs>
              <a:gs pos="100000">
                <a:schemeClr val="accent1">
                  <a:alpha val="0"/>
                </a:schemeClr>
              </a:gs>
            </a:gsLst>
            <a:lin ang="19965518"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9" name="Vector_#color_$accent1_$accent1-2785&amp;1302"/>
          <p:cNvSpPr/>
          <p:nvPr userDrawn="1">
            <p:custDataLst>
              <p:tags r:id="rId3"/>
            </p:custDataLst>
          </p:nvPr>
        </p:nvSpPr>
        <p:spPr>
          <a:xfrm>
            <a:off x="10134600" y="0"/>
            <a:ext cx="2057400" cy="1955800"/>
          </a:xfrm>
          <a:custGeom>
            <a:avLst/>
            <a:gdLst/>
            <a:ahLst/>
            <a:cxnLst/>
            <a:rect l="l" t="t" r="r" b="b"/>
            <a:pathLst>
              <a:path w="2057400" h="1955800">
                <a:moveTo>
                  <a:pt x="2057400" y="1087538"/>
                </a:moveTo>
                <a:lnTo>
                  <a:pt x="2057400" y="1075060"/>
                </a:lnTo>
                <a:lnTo>
                  <a:pt x="1741678" y="1256892"/>
                </a:lnTo>
                <a:lnTo>
                  <a:pt x="1615211" y="1183513"/>
                </a:lnTo>
                <a:cubicBezTo>
                  <a:pt x="1617624" y="1179904"/>
                  <a:pt x="1618818" y="1175092"/>
                  <a:pt x="1618818" y="1170281"/>
                </a:cubicBezTo>
                <a:cubicBezTo>
                  <a:pt x="1618818" y="1153439"/>
                  <a:pt x="1605572" y="1140207"/>
                  <a:pt x="1588707" y="1140207"/>
                </a:cubicBezTo>
                <a:cubicBezTo>
                  <a:pt x="1571854" y="1140207"/>
                  <a:pt x="1558595" y="1153439"/>
                  <a:pt x="1558595" y="1170281"/>
                </a:cubicBezTo>
                <a:cubicBezTo>
                  <a:pt x="1558595" y="1175092"/>
                  <a:pt x="1559801" y="1179904"/>
                  <a:pt x="1562214" y="1183513"/>
                </a:cubicBezTo>
                <a:lnTo>
                  <a:pt x="1535709" y="1199151"/>
                </a:lnTo>
                <a:lnTo>
                  <a:pt x="1276744" y="1049986"/>
                </a:lnTo>
                <a:lnTo>
                  <a:pt x="1276744" y="572419"/>
                </a:lnTo>
                <a:lnTo>
                  <a:pt x="1586306" y="394385"/>
                </a:lnTo>
                <a:lnTo>
                  <a:pt x="1689887" y="334237"/>
                </a:lnTo>
                <a:lnTo>
                  <a:pt x="2000644" y="513475"/>
                </a:lnTo>
                <a:lnTo>
                  <a:pt x="2057400" y="546152"/>
                </a:lnTo>
                <a:lnTo>
                  <a:pt x="2057400" y="529192"/>
                </a:lnTo>
                <a:lnTo>
                  <a:pt x="1871764" y="422053"/>
                </a:lnTo>
                <a:lnTo>
                  <a:pt x="1697114" y="322208"/>
                </a:lnTo>
                <a:lnTo>
                  <a:pt x="1697114" y="0"/>
                </a:lnTo>
                <a:lnTo>
                  <a:pt x="1683868" y="0"/>
                </a:lnTo>
                <a:lnTo>
                  <a:pt x="1683868" y="321005"/>
                </a:lnTo>
                <a:lnTo>
                  <a:pt x="1377925" y="497837"/>
                </a:lnTo>
                <a:lnTo>
                  <a:pt x="1270724" y="559187"/>
                </a:lnTo>
                <a:lnTo>
                  <a:pt x="1200868" y="519490"/>
                </a:lnTo>
                <a:lnTo>
                  <a:pt x="856386" y="321005"/>
                </a:lnTo>
                <a:lnTo>
                  <a:pt x="856386" y="0"/>
                </a:lnTo>
                <a:lnTo>
                  <a:pt x="841933" y="0"/>
                </a:lnTo>
                <a:lnTo>
                  <a:pt x="841933" y="321005"/>
                </a:lnTo>
                <a:lnTo>
                  <a:pt x="427591" y="559187"/>
                </a:lnTo>
                <a:lnTo>
                  <a:pt x="14454" y="321005"/>
                </a:lnTo>
                <a:lnTo>
                  <a:pt x="14454" y="0"/>
                </a:lnTo>
                <a:lnTo>
                  <a:pt x="0" y="0"/>
                </a:lnTo>
                <a:lnTo>
                  <a:pt x="0" y="329425"/>
                </a:lnTo>
                <a:lnTo>
                  <a:pt x="420364" y="572419"/>
                </a:lnTo>
                <a:lnTo>
                  <a:pt x="420364" y="1057204"/>
                </a:lnTo>
                <a:lnTo>
                  <a:pt x="847955" y="1303807"/>
                </a:lnTo>
                <a:lnTo>
                  <a:pt x="1268319" y="1060813"/>
                </a:lnTo>
                <a:lnTo>
                  <a:pt x="1520050" y="1206369"/>
                </a:lnTo>
                <a:lnTo>
                  <a:pt x="1294816" y="1336281"/>
                </a:lnTo>
                <a:cubicBezTo>
                  <a:pt x="1288796" y="1325461"/>
                  <a:pt x="1276744" y="1319441"/>
                  <a:pt x="1263501" y="1319441"/>
                </a:cubicBezTo>
                <a:cubicBezTo>
                  <a:pt x="1243025" y="1319441"/>
                  <a:pt x="1227366" y="1336281"/>
                  <a:pt x="1227366" y="1355535"/>
                </a:cubicBezTo>
                <a:cubicBezTo>
                  <a:pt x="1227366" y="1374775"/>
                  <a:pt x="1243025" y="1391615"/>
                  <a:pt x="1262296" y="1391615"/>
                </a:cubicBezTo>
                <a:lnTo>
                  <a:pt x="1262296" y="1704391"/>
                </a:lnTo>
                <a:cubicBezTo>
                  <a:pt x="1250252" y="1705585"/>
                  <a:pt x="1240616" y="1715211"/>
                  <a:pt x="1240616" y="1727238"/>
                </a:cubicBezTo>
                <a:cubicBezTo>
                  <a:pt x="1240616" y="1740471"/>
                  <a:pt x="1251457" y="1750098"/>
                  <a:pt x="1263500" y="1750098"/>
                </a:cubicBezTo>
                <a:cubicBezTo>
                  <a:pt x="1271930" y="1750098"/>
                  <a:pt x="1279157" y="1746491"/>
                  <a:pt x="1282776" y="1739265"/>
                </a:cubicBezTo>
                <a:lnTo>
                  <a:pt x="1284122" y="1740052"/>
                </a:lnTo>
                <a:cubicBezTo>
                  <a:pt x="1284072" y="1740192"/>
                  <a:pt x="1284021" y="1740332"/>
                  <a:pt x="1283983" y="1740471"/>
                </a:cubicBezTo>
                <a:lnTo>
                  <a:pt x="1547533" y="1892427"/>
                </a:lnTo>
                <a:cubicBezTo>
                  <a:pt x="1544091" y="1898358"/>
                  <a:pt x="1542936" y="1905432"/>
                  <a:pt x="1542936" y="1912493"/>
                </a:cubicBezTo>
                <a:cubicBezTo>
                  <a:pt x="1542936" y="1936547"/>
                  <a:pt x="1562214" y="1955800"/>
                  <a:pt x="1586306" y="1955800"/>
                </a:cubicBezTo>
                <a:cubicBezTo>
                  <a:pt x="1610385" y="1955800"/>
                  <a:pt x="1629664" y="1936547"/>
                  <a:pt x="1629664" y="1912493"/>
                </a:cubicBezTo>
                <a:cubicBezTo>
                  <a:pt x="1629664" y="1905445"/>
                  <a:pt x="1627365" y="1898383"/>
                  <a:pt x="1625016" y="1892452"/>
                </a:cubicBezTo>
                <a:lnTo>
                  <a:pt x="1897063" y="1735658"/>
                </a:lnTo>
                <a:cubicBezTo>
                  <a:pt x="1896986" y="1735531"/>
                  <a:pt x="1896923" y="1735392"/>
                  <a:pt x="1896859" y="1735264"/>
                </a:cubicBezTo>
                <a:lnTo>
                  <a:pt x="1898256" y="1734464"/>
                </a:lnTo>
                <a:cubicBezTo>
                  <a:pt x="1900669" y="1738071"/>
                  <a:pt x="1904289" y="1740471"/>
                  <a:pt x="1909102" y="1740471"/>
                </a:cubicBezTo>
                <a:cubicBezTo>
                  <a:pt x="1917535" y="1740471"/>
                  <a:pt x="1923555" y="1734464"/>
                  <a:pt x="1923555" y="1726044"/>
                </a:cubicBezTo>
                <a:cubicBezTo>
                  <a:pt x="1923555" y="1718818"/>
                  <a:pt x="1917535" y="1712811"/>
                  <a:pt x="1910309" y="1711604"/>
                </a:cubicBezTo>
                <a:lnTo>
                  <a:pt x="1910309" y="1371168"/>
                </a:lnTo>
                <a:cubicBezTo>
                  <a:pt x="1919948" y="1369974"/>
                  <a:pt x="1927174" y="1362748"/>
                  <a:pt x="1927174" y="1353122"/>
                </a:cubicBezTo>
                <a:cubicBezTo>
                  <a:pt x="1927174" y="1342301"/>
                  <a:pt x="1918741" y="1333881"/>
                  <a:pt x="1907896" y="1333881"/>
                </a:cubicBezTo>
                <a:cubicBezTo>
                  <a:pt x="1901876" y="1333881"/>
                  <a:pt x="1895856" y="1337488"/>
                  <a:pt x="1892237" y="1342301"/>
                </a:cubicBezTo>
                <a:lnTo>
                  <a:pt x="1753730" y="1262907"/>
                </a:lnTo>
                <a:lnTo>
                  <a:pt x="2057400" y="1087538"/>
                </a:lnTo>
                <a:moveTo>
                  <a:pt x="1896859" y="1735264"/>
                </a:moveTo>
                <a:cubicBezTo>
                  <a:pt x="1895856" y="1733118"/>
                  <a:pt x="1895856" y="1731912"/>
                  <a:pt x="1895856" y="1729651"/>
                </a:cubicBezTo>
                <a:cubicBezTo>
                  <a:pt x="1895856" y="1721231"/>
                  <a:pt x="1901876" y="1716418"/>
                  <a:pt x="1909102" y="1715211"/>
                </a:cubicBezTo>
                <a:lnTo>
                  <a:pt x="1909102" y="1374775"/>
                </a:lnTo>
                <a:cubicBezTo>
                  <a:pt x="1899463" y="1374775"/>
                  <a:pt x="1892237" y="1366355"/>
                  <a:pt x="1892237" y="1356741"/>
                </a:cubicBezTo>
                <a:cubicBezTo>
                  <a:pt x="1892237" y="1353122"/>
                  <a:pt x="1893443" y="1350721"/>
                  <a:pt x="1894650" y="1348321"/>
                </a:cubicBezTo>
                <a:lnTo>
                  <a:pt x="1751317" y="1268922"/>
                </a:lnTo>
                <a:lnTo>
                  <a:pt x="1687474" y="1306208"/>
                </a:lnTo>
                <a:lnTo>
                  <a:pt x="1521257" y="1209977"/>
                </a:lnTo>
                <a:lnTo>
                  <a:pt x="1294816" y="1341095"/>
                </a:lnTo>
                <a:cubicBezTo>
                  <a:pt x="1298435" y="1345908"/>
                  <a:pt x="1299629" y="1351928"/>
                  <a:pt x="1299629" y="1357935"/>
                </a:cubicBezTo>
                <a:cubicBezTo>
                  <a:pt x="1299629" y="1377188"/>
                  <a:pt x="1283983" y="1392822"/>
                  <a:pt x="1264705" y="1394028"/>
                </a:cubicBezTo>
                <a:lnTo>
                  <a:pt x="1264705" y="1706791"/>
                </a:lnTo>
                <a:cubicBezTo>
                  <a:pt x="1276744" y="1706791"/>
                  <a:pt x="1286383" y="1717612"/>
                  <a:pt x="1286383" y="1729651"/>
                </a:cubicBezTo>
                <a:cubicBezTo>
                  <a:pt x="1286383" y="1733626"/>
                  <a:pt x="1285558" y="1735963"/>
                  <a:pt x="1284592" y="1738706"/>
                </a:cubicBezTo>
                <a:cubicBezTo>
                  <a:pt x="1284440" y="1739138"/>
                  <a:pt x="1284275" y="1739582"/>
                  <a:pt x="1284122" y="1740052"/>
                </a:cubicBezTo>
                <a:lnTo>
                  <a:pt x="1547762" y="1892046"/>
                </a:lnTo>
                <a:cubicBezTo>
                  <a:pt x="1547686" y="1892173"/>
                  <a:pt x="1547609" y="1892300"/>
                  <a:pt x="1547533" y="1892427"/>
                </a:cubicBezTo>
                <a:lnTo>
                  <a:pt x="1548968" y="1893252"/>
                </a:lnTo>
                <a:cubicBezTo>
                  <a:pt x="1557388" y="1881213"/>
                  <a:pt x="1570647" y="1872793"/>
                  <a:pt x="1586306" y="1872793"/>
                </a:cubicBezTo>
                <a:cubicBezTo>
                  <a:pt x="1601965" y="1872793"/>
                  <a:pt x="1616418" y="1881213"/>
                  <a:pt x="1623644" y="1893252"/>
                </a:cubicBezTo>
                <a:lnTo>
                  <a:pt x="1625016" y="1892452"/>
                </a:lnTo>
                <a:cubicBezTo>
                  <a:pt x="1624952" y="1892325"/>
                  <a:pt x="1624902" y="1892186"/>
                  <a:pt x="1624851" y="1892046"/>
                </a:cubicBezTo>
                <a:lnTo>
                  <a:pt x="1896859" y="1735264"/>
                </a:lnTo>
                <a:moveTo>
                  <a:pt x="945519" y="0"/>
                </a:moveTo>
                <a:lnTo>
                  <a:pt x="941904" y="0"/>
                </a:lnTo>
                <a:lnTo>
                  <a:pt x="941904" y="31097"/>
                </a:lnTo>
                <a:lnTo>
                  <a:pt x="940700" y="31097"/>
                </a:lnTo>
                <a:cubicBezTo>
                  <a:pt x="929860" y="32300"/>
                  <a:pt x="921428" y="40720"/>
                  <a:pt x="921428" y="51547"/>
                </a:cubicBezTo>
                <a:cubicBezTo>
                  <a:pt x="921428" y="63576"/>
                  <a:pt x="931064" y="73200"/>
                  <a:pt x="943110" y="73200"/>
                </a:cubicBezTo>
                <a:cubicBezTo>
                  <a:pt x="950336" y="73200"/>
                  <a:pt x="956358" y="69591"/>
                  <a:pt x="961177" y="63576"/>
                </a:cubicBezTo>
                <a:lnTo>
                  <a:pt x="1229775" y="218755"/>
                </a:lnTo>
                <a:cubicBezTo>
                  <a:pt x="1226162" y="224770"/>
                  <a:pt x="1224958" y="230784"/>
                  <a:pt x="1224958" y="238002"/>
                </a:cubicBezTo>
                <a:cubicBezTo>
                  <a:pt x="1224958" y="260858"/>
                  <a:pt x="1243025" y="278902"/>
                  <a:pt x="1265911" y="278902"/>
                </a:cubicBezTo>
                <a:cubicBezTo>
                  <a:pt x="1288796" y="278902"/>
                  <a:pt x="1306868" y="260858"/>
                  <a:pt x="1306868" y="238002"/>
                </a:cubicBezTo>
                <a:cubicBezTo>
                  <a:pt x="1306868" y="230784"/>
                  <a:pt x="1304455" y="224770"/>
                  <a:pt x="1302042" y="218755"/>
                </a:cubicBezTo>
                <a:lnTo>
                  <a:pt x="1559801" y="70794"/>
                </a:lnTo>
                <a:cubicBezTo>
                  <a:pt x="1565821" y="80417"/>
                  <a:pt x="1576667" y="86432"/>
                  <a:pt x="1588707" y="86432"/>
                </a:cubicBezTo>
                <a:cubicBezTo>
                  <a:pt x="1607985" y="86432"/>
                  <a:pt x="1622438" y="70794"/>
                  <a:pt x="1622438" y="52750"/>
                </a:cubicBezTo>
                <a:cubicBezTo>
                  <a:pt x="1622438" y="34706"/>
                  <a:pt x="1607985" y="19067"/>
                  <a:pt x="1589913" y="19067"/>
                </a:cubicBezTo>
                <a:lnTo>
                  <a:pt x="1589913" y="0"/>
                </a:lnTo>
                <a:lnTo>
                  <a:pt x="1587500" y="0"/>
                </a:lnTo>
                <a:lnTo>
                  <a:pt x="1587500" y="17864"/>
                </a:lnTo>
                <a:cubicBezTo>
                  <a:pt x="1569441" y="19067"/>
                  <a:pt x="1554988" y="33503"/>
                  <a:pt x="1554988" y="51547"/>
                </a:cubicBezTo>
                <a:cubicBezTo>
                  <a:pt x="1554988" y="57561"/>
                  <a:pt x="1556195" y="62373"/>
                  <a:pt x="1558595" y="67185"/>
                </a:cubicBezTo>
                <a:lnTo>
                  <a:pt x="1300836" y="216350"/>
                </a:lnTo>
                <a:cubicBezTo>
                  <a:pt x="1293609" y="204320"/>
                  <a:pt x="1280363" y="197103"/>
                  <a:pt x="1265911" y="197103"/>
                </a:cubicBezTo>
                <a:cubicBezTo>
                  <a:pt x="1251457" y="197103"/>
                  <a:pt x="1238207" y="204320"/>
                  <a:pt x="1230981" y="216350"/>
                </a:cubicBezTo>
                <a:lnTo>
                  <a:pt x="962381" y="61170"/>
                </a:lnTo>
                <a:cubicBezTo>
                  <a:pt x="963586" y="58764"/>
                  <a:pt x="964790" y="55155"/>
                  <a:pt x="964790" y="51547"/>
                </a:cubicBezTo>
                <a:cubicBezTo>
                  <a:pt x="964790" y="40720"/>
                  <a:pt x="956358" y="31097"/>
                  <a:pt x="945519" y="31097"/>
                </a:cubicBezTo>
                <a:lnTo>
                  <a:pt x="945519" y="0"/>
                </a:lnTo>
                <a:moveTo>
                  <a:pt x="434818" y="572419"/>
                </a:moveTo>
                <a:lnTo>
                  <a:pt x="434818" y="1048784"/>
                </a:lnTo>
                <a:lnTo>
                  <a:pt x="849159" y="1286967"/>
                </a:lnTo>
                <a:lnTo>
                  <a:pt x="1261092" y="1049986"/>
                </a:lnTo>
                <a:lnTo>
                  <a:pt x="1261092" y="573622"/>
                </a:lnTo>
                <a:lnTo>
                  <a:pt x="988879" y="416038"/>
                </a:lnTo>
                <a:lnTo>
                  <a:pt x="847955" y="334237"/>
                </a:lnTo>
                <a:lnTo>
                  <a:pt x="784117" y="371528"/>
                </a:lnTo>
                <a:lnTo>
                  <a:pt x="434818" y="572419"/>
                </a:lnTo>
                <a:moveTo>
                  <a:pt x="1614005" y="1185918"/>
                </a:moveTo>
                <a:cubicBezTo>
                  <a:pt x="1607985" y="1193136"/>
                  <a:pt x="1599552" y="1199151"/>
                  <a:pt x="1588707" y="1199151"/>
                </a:cubicBezTo>
                <a:cubicBezTo>
                  <a:pt x="1577873" y="1199151"/>
                  <a:pt x="1568234" y="1194340"/>
                  <a:pt x="1563421" y="1185918"/>
                </a:cubicBezTo>
                <a:lnTo>
                  <a:pt x="1539329" y="1200354"/>
                </a:lnTo>
                <a:lnTo>
                  <a:pt x="1691094" y="1288174"/>
                </a:lnTo>
                <a:lnTo>
                  <a:pt x="1740471" y="1259298"/>
                </a:lnTo>
                <a:lnTo>
                  <a:pt x="1614005" y="1185918"/>
                </a:lnTo>
              </a:path>
            </a:pathLst>
          </a:custGeom>
          <a:gradFill>
            <a:gsLst>
              <a:gs pos="100000">
                <a:schemeClr val="accent1">
                  <a:alpha val="50000"/>
                </a:schemeClr>
              </a:gs>
              <a:gs pos="0">
                <a:schemeClr val="accent1">
                  <a:alpha val="0"/>
                </a:schemeClr>
              </a:gs>
            </a:gsLst>
            <a:lin ang="19965518"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2" name="标题占位符 1"/>
          <p:cNvSpPr>
            <a:spLocks noGrp="1"/>
          </p:cNvSpPr>
          <p:nvPr>
            <p:ph type="title"/>
            <p:custDataLst>
              <p:tags r:id="rId4"/>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5"/>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6"/>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8"/>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10" name="KSO_TEMPLATE" hidden="1"/>
          <p:cNvSpPr/>
          <p:nvPr userDrawn="1">
            <p:custDataLst>
              <p:tags r:id="rId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2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47.xml"/><Relationship Id="rId3" Type="http://schemas.openxmlformats.org/officeDocument/2006/relationships/image" Target="../media/image6.jpeg"/><Relationship Id="rId2" Type="http://schemas.openxmlformats.org/officeDocument/2006/relationships/tags" Target="../tags/tag246.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53.xml"/><Relationship Id="rId3" Type="http://schemas.openxmlformats.org/officeDocument/2006/relationships/image" Target="../media/image7.jpeg"/><Relationship Id="rId2" Type="http://schemas.openxmlformats.org/officeDocument/2006/relationships/tags" Target="../tags/tag252.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54.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56.xml"/><Relationship Id="rId3" Type="http://schemas.openxmlformats.org/officeDocument/2006/relationships/image" Target="../media/image8.jpeg"/><Relationship Id="rId2" Type="http://schemas.openxmlformats.org/officeDocument/2006/relationships/tags" Target="../tags/tag255.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60.xml"/><Relationship Id="rId3" Type="http://schemas.openxmlformats.org/officeDocument/2006/relationships/image" Target="../media/image9.jpeg"/><Relationship Id="rId2" Type="http://schemas.openxmlformats.org/officeDocument/2006/relationships/tags" Target="../tags/tag259.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61.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6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228.xml"/><Relationship Id="rId8" Type="http://schemas.openxmlformats.org/officeDocument/2006/relationships/tags" Target="../tags/tag227.xml"/><Relationship Id="rId7" Type="http://schemas.openxmlformats.org/officeDocument/2006/relationships/tags" Target="../tags/tag226.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image" Target="../media/image2.jpeg"/><Relationship Id="rId2" Type="http://schemas.openxmlformats.org/officeDocument/2006/relationships/tags" Target="../tags/tag222.xml"/><Relationship Id="rId17" Type="http://schemas.openxmlformats.org/officeDocument/2006/relationships/slideLayout" Target="../slideLayouts/slideLayout25.xml"/><Relationship Id="rId16" Type="http://schemas.openxmlformats.org/officeDocument/2006/relationships/tags" Target="../tags/tag235.xml"/><Relationship Id="rId15" Type="http://schemas.openxmlformats.org/officeDocument/2006/relationships/tags" Target="../tags/tag234.xml"/><Relationship Id="rId14" Type="http://schemas.openxmlformats.org/officeDocument/2006/relationships/tags" Target="../tags/tag233.xml"/><Relationship Id="rId13" Type="http://schemas.openxmlformats.org/officeDocument/2006/relationships/tags" Target="../tags/tag232.xml"/><Relationship Id="rId12" Type="http://schemas.openxmlformats.org/officeDocument/2006/relationships/tags" Target="../tags/tag231.xml"/><Relationship Id="rId11" Type="http://schemas.openxmlformats.org/officeDocument/2006/relationships/tags" Target="../tags/tag230.xml"/><Relationship Id="rId10" Type="http://schemas.openxmlformats.org/officeDocument/2006/relationships/tags" Target="../tags/tag229.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64.xml"/><Relationship Id="rId3" Type="http://schemas.openxmlformats.org/officeDocument/2006/relationships/image" Target="../media/image10.jpeg"/><Relationship Id="rId2" Type="http://schemas.openxmlformats.org/officeDocument/2006/relationships/tags" Target="../tags/tag263.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65.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67.xml"/><Relationship Id="rId3" Type="http://schemas.openxmlformats.org/officeDocument/2006/relationships/image" Target="../media/image11.jpeg"/><Relationship Id="rId2" Type="http://schemas.openxmlformats.org/officeDocument/2006/relationships/tags" Target="../tags/tag266.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68.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70.xml"/><Relationship Id="rId3" Type="http://schemas.openxmlformats.org/officeDocument/2006/relationships/image" Target="../media/image12.jpeg"/><Relationship Id="rId2" Type="http://schemas.openxmlformats.org/officeDocument/2006/relationships/tags" Target="../tags/tag269.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71.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73.xml"/><Relationship Id="rId3" Type="http://schemas.openxmlformats.org/officeDocument/2006/relationships/image" Target="../media/image13.jpeg"/><Relationship Id="rId2" Type="http://schemas.openxmlformats.org/officeDocument/2006/relationships/tags" Target="../tags/tag272.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74.xml"/><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76.xml"/><Relationship Id="rId3" Type="http://schemas.openxmlformats.org/officeDocument/2006/relationships/image" Target="../media/image14.jpeg"/><Relationship Id="rId2" Type="http://schemas.openxmlformats.org/officeDocument/2006/relationships/tags" Target="../tags/tag275.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7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36.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79.xml"/><Relationship Id="rId3" Type="http://schemas.openxmlformats.org/officeDocument/2006/relationships/image" Target="../media/image15.jpeg"/><Relationship Id="rId2" Type="http://schemas.openxmlformats.org/officeDocument/2006/relationships/tags" Target="../tags/tag278.xml"/><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80.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38.xml"/><Relationship Id="rId3" Type="http://schemas.openxmlformats.org/officeDocument/2006/relationships/image" Target="../media/image3.jpeg"/><Relationship Id="rId2" Type="http://schemas.openxmlformats.org/officeDocument/2006/relationships/tags" Target="../tags/tag23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39.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41.xml"/><Relationship Id="rId3" Type="http://schemas.openxmlformats.org/officeDocument/2006/relationships/image" Target="../media/image4.jpeg"/><Relationship Id="rId2" Type="http://schemas.openxmlformats.org/officeDocument/2006/relationships/tags" Target="../tags/tag240.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4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44.xml"/><Relationship Id="rId3" Type="http://schemas.openxmlformats.org/officeDocument/2006/relationships/image" Target="../media/image5.jpeg"/><Relationship Id="rId2" Type="http://schemas.openxmlformats.org/officeDocument/2006/relationships/tags" Target="../tags/tag243.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45.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932180" y="3013710"/>
            <a:ext cx="10327640" cy="1383665"/>
          </a:xfrm>
          <a:prstGeom prst="rect">
            <a:avLst/>
          </a:prstGeom>
        </p:spPr>
        <p:txBody>
          <a:bodyPr wrap="square">
            <a:spAutoFit/>
          </a:bodyPr>
          <a:p>
            <a:pPr marL="0" indent="0" algn="ctr" defTabSz="266700">
              <a:spcBef>
                <a:spcPct val="0"/>
              </a:spcBef>
              <a:spcAft>
                <a:spcPct val="0"/>
              </a:spcAft>
            </a:pPr>
            <a:r>
              <a:rPr lang="en-US" altLang="zh-CN" sz="2800" b="1">
                <a:solidFill>
                  <a:srgbClr val="2E7D32"/>
                </a:solidFill>
                <a:latin typeface="+mj-ea"/>
                <a:ea typeface="+mj-ea"/>
                <a:cs typeface="+mj-ea"/>
              </a:rPr>
              <a:t>The 7ᵗʰ General Assembly for </a:t>
            </a:r>
            <a:endParaRPr lang="en-US" altLang="zh-CN" sz="2800" b="1">
              <a:solidFill>
                <a:srgbClr val="2E7D32"/>
              </a:solidFill>
              <a:latin typeface="+mj-ea"/>
              <a:ea typeface="+mj-ea"/>
              <a:cs typeface="+mj-ea"/>
            </a:endParaRPr>
          </a:p>
          <a:p>
            <a:pPr marL="0" indent="0" algn="ctr" defTabSz="266700">
              <a:spcBef>
                <a:spcPct val="0"/>
              </a:spcBef>
              <a:spcAft>
                <a:spcPct val="0"/>
              </a:spcAft>
            </a:pPr>
            <a:r>
              <a:rPr lang="en-US" altLang="zh-CN" sz="2800" b="1">
                <a:solidFill>
                  <a:srgbClr val="2E7D32"/>
                </a:solidFill>
                <a:latin typeface="+mj-ea"/>
                <a:ea typeface="+mj-ea"/>
                <a:cs typeface="+mj-ea"/>
              </a:rPr>
              <a:t>Asia-Pacific Forestry Education Coordination Mechanism (AP-FECM)</a:t>
            </a:r>
            <a:endParaRPr lang="en-US" altLang="zh-CN" sz="2800" b="1">
              <a:solidFill>
                <a:srgbClr val="2E7D32"/>
              </a:solidFill>
              <a:latin typeface="+mj-ea"/>
              <a:ea typeface="+mj-ea"/>
              <a:cs typeface="+mj-ea"/>
            </a:endParaRPr>
          </a:p>
        </p:txBody>
      </p:sp>
    </p:spTree>
    <p:custDataLst>
      <p:tags r:id="rId2"/>
    </p:custData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03</a:t>
            </a:r>
            <a:endParaRPr lang="en-US" altLang="zh-CN"/>
          </a:p>
        </p:txBody>
      </p:sp>
      <p:sp>
        <p:nvSpPr>
          <p:cNvPr id="3" name="文本框 2"/>
          <p:cNvSpPr txBox="1"/>
          <p:nvPr/>
        </p:nvSpPr>
        <p:spPr>
          <a:xfrm>
            <a:off x="949325" y="2133600"/>
            <a:ext cx="4127500" cy="3565525"/>
          </a:xfrm>
          <a:prstGeom prst="rect">
            <a:avLst/>
          </a:prstGeom>
        </p:spPr>
        <p:txBody>
          <a:bodyPr wrap="square">
            <a:noAutofit/>
          </a:bodyPr>
          <a:p>
            <a:pPr indent="0" algn="ctr" defTabSz="266700">
              <a:spcBef>
                <a:spcPct val="0"/>
              </a:spcBef>
              <a:spcAft>
                <a:spcPct val="0"/>
              </a:spcAft>
            </a:pPr>
            <a:r>
              <a:rPr lang="en-US" altLang="zh-CN" sz="2400" b="1">
                <a:latin typeface="+mj-lt"/>
                <a:ea typeface="Arial" panose="020B0604020202020204"/>
                <a:cs typeface="+mj-lt"/>
              </a:rPr>
              <a:t>Higher Education Reform of Forestry Engineering for a Sustainable Future:The Case of Northeast Forestry University</a:t>
            </a:r>
            <a:endParaRPr lang="en-US" altLang="zh-CN" sz="2400" b="1">
              <a:latin typeface="+mj-lt"/>
              <a:ea typeface="Arial" panose="020B0604020202020204"/>
              <a:cs typeface="+mj-lt"/>
            </a:endParaRPr>
          </a:p>
          <a:p>
            <a:pPr indent="0" algn="ctr" defTabSz="266700">
              <a:spcBef>
                <a:spcPct val="0"/>
              </a:spcBef>
              <a:spcAft>
                <a:spcPct val="0"/>
              </a:spcAft>
            </a:pPr>
            <a:endParaRPr lang="en-US" altLang="zh-CN" sz="2400" b="1">
              <a:latin typeface="+mj-lt"/>
              <a:ea typeface="Arial" panose="020B0604020202020204"/>
              <a:cs typeface="+mj-lt"/>
            </a:endParaRPr>
          </a:p>
          <a:p>
            <a:pPr indent="0" algn="ctr" defTabSz="266700">
              <a:spcBef>
                <a:spcPct val="0"/>
              </a:spcBef>
              <a:spcAft>
                <a:spcPct val="0"/>
              </a:spcAft>
            </a:pPr>
            <a:r>
              <a:rPr lang="en-US" altLang="zh-CN" sz="2000">
                <a:latin typeface="+mj-lt"/>
                <a:ea typeface="Arial" panose="020B0604020202020204"/>
                <a:cs typeface="+mj-lt"/>
              </a:rPr>
              <a:t>Wang Yonggui</a:t>
            </a:r>
            <a:endParaRPr lang="en-US" altLang="zh-CN" sz="2000">
              <a:latin typeface="+mj-lt"/>
              <a:ea typeface="Arial" panose="020B0604020202020204"/>
              <a:cs typeface="+mj-lt"/>
            </a:endParaRPr>
          </a:p>
          <a:p>
            <a:pPr indent="0" algn="ctr" defTabSz="266700">
              <a:spcBef>
                <a:spcPct val="0"/>
              </a:spcBef>
              <a:spcAft>
                <a:spcPct val="0"/>
              </a:spcAft>
            </a:pPr>
            <a:r>
              <a:rPr lang="en-US" altLang="zh-CN" sz="2000">
                <a:latin typeface="+mj-lt"/>
                <a:ea typeface="Arial" panose="020B0604020202020204"/>
                <a:cs typeface="+mj-lt"/>
              </a:rPr>
              <a:t>Deputy Dean,College of Material Science and Engineering, Northeast Forestry University (NEFU)</a:t>
            </a:r>
            <a:endParaRPr lang="en-US" altLang="zh-CN" sz="2000">
              <a:latin typeface="+mj-lt"/>
              <a:ea typeface="Arial" panose="020B0604020202020204"/>
              <a:cs typeface="+mj-lt"/>
            </a:endParaRPr>
          </a:p>
        </p:txBody>
      </p:sp>
      <p:pic>
        <p:nvPicPr>
          <p:cNvPr id="2" name="图片 19" descr="IMG_20250708_113539"/>
          <p:cNvPicPr/>
          <p:nvPr/>
        </p:nvPicPr>
        <p:blipFill>
          <a:blip r:embed="rId3"/>
          <a:srcRect t="6783" r="11473" b="20612"/>
          <a:stretch>
            <a:fillRect/>
          </a:stretch>
        </p:blipFill>
        <p:spPr>
          <a:xfrm>
            <a:off x="5236845" y="1993265"/>
            <a:ext cx="6354000" cy="4068000"/>
          </a:xfrm>
          <a:prstGeom prst="rect">
            <a:avLst/>
          </a:prstGeom>
          <a:noFill/>
          <a:ln w="9525">
            <a:noFill/>
          </a:ln>
        </p:spPr>
      </p:pic>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normAutofit lnSpcReduction="10000"/>
          </a:bodyPr>
          <a:lstStyle/>
          <a:p>
            <a:pPr marL="0" indent="0">
              <a:buNone/>
            </a:pPr>
            <a:r>
              <a:rPr lang="en-US" altLang="zh-CN" sz="2400" spc="0">
                <a:solidFill>
                  <a:schemeClr val="tx1"/>
                </a:solidFill>
              </a:rPr>
              <a:t>Dr. Wang Yonggui stated that NEFU was driving education reform in Forestry Engineering through AI integration (e.g., knowledge mapping, customized learning); innovation and entrepreneurship programs (e.g., Biomass-X Lab); and curriculum alignment with dual-carbon goals—focusing on biomass and renewable energy. The university fosters international collaboration via 48 international partnerships, a joint PhD program, virtual summer camps, and academic conferences. These initiatives collectively aim to cultivate sustainability-oriented professionals through interdisciplinary, global, and practice-based education, thereby promoting green innovation in forestry engineering and supporting global sustainability goals.</a:t>
            </a:r>
            <a:endParaRPr lang="en-US" altLang="zh-CN" sz="2400" spc="0">
              <a:solidFill>
                <a:schemeClr val="tx1"/>
              </a:solidFill>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pPr marL="0" indent="0" algn="ctr">
              <a:buNone/>
            </a:pPr>
            <a:endParaRPr lang="en-US" altLang="zh-CN" sz="3200" b="1" spc="0">
              <a:solidFill>
                <a:srgbClr val="2E7D32"/>
              </a:solidFill>
              <a:latin typeface="+mj-ea"/>
              <a:ea typeface="+mj-ea"/>
              <a:cs typeface="+mj-ea"/>
            </a:endParaRPr>
          </a:p>
          <a:p>
            <a:pPr marL="0" indent="0" algn="ctr">
              <a:buNone/>
            </a:pPr>
            <a:endParaRPr lang="en-US" altLang="zh-CN" sz="3200" b="1" spc="0">
              <a:solidFill>
                <a:srgbClr val="2E7D32"/>
              </a:solidFill>
              <a:latin typeface="+mj-ea"/>
              <a:ea typeface="+mj-ea"/>
              <a:cs typeface="+mj-ea"/>
            </a:endParaRPr>
          </a:p>
          <a:p>
            <a:pPr marL="0" indent="0" algn="ctr">
              <a:buNone/>
            </a:pPr>
            <a:r>
              <a:rPr lang="en-US" altLang="zh-CN" sz="3200" b="1" spc="0">
                <a:solidFill>
                  <a:srgbClr val="2E7D32"/>
                </a:solidFill>
                <a:latin typeface="+mj-ea"/>
                <a:ea typeface="+mj-ea"/>
                <a:cs typeface="+mj-ea"/>
              </a:rPr>
              <a:t>Theme Two: Technological advancements in forestry sectors and forestry higher education</a:t>
            </a:r>
            <a:endParaRPr lang="en-US" altLang="zh-CN" sz="3200" b="1" spc="0">
              <a:solidFill>
                <a:srgbClr val="2E7D32"/>
              </a:solidFill>
              <a:latin typeface="+mj-ea"/>
              <a:ea typeface="+mj-ea"/>
              <a:cs typeface="+mj-ea"/>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03</a:t>
            </a:r>
            <a:endParaRPr lang="en-US" altLang="zh-CN"/>
          </a:p>
        </p:txBody>
      </p:sp>
      <p:sp>
        <p:nvSpPr>
          <p:cNvPr id="3" name="文本框 2"/>
          <p:cNvSpPr txBox="1"/>
          <p:nvPr/>
        </p:nvSpPr>
        <p:spPr>
          <a:xfrm>
            <a:off x="589280" y="2133600"/>
            <a:ext cx="4606925" cy="3565525"/>
          </a:xfrm>
          <a:prstGeom prst="rect">
            <a:avLst/>
          </a:prstGeom>
        </p:spPr>
        <p:txBody>
          <a:bodyPr wrap="square">
            <a:noAutofit/>
          </a:bodyPr>
          <a:p>
            <a:pPr indent="0" algn="ctr" defTabSz="266700">
              <a:spcBef>
                <a:spcPct val="0"/>
              </a:spcBef>
              <a:spcAft>
                <a:spcPct val="0"/>
              </a:spcAft>
            </a:pPr>
            <a:r>
              <a:rPr lang="en-US" altLang="zh-CN" sz="2400" b="1">
                <a:latin typeface="+mj-lt"/>
                <a:ea typeface="Arial" panose="020B0604020202020204"/>
                <a:cs typeface="+mj-lt"/>
              </a:rPr>
              <a:t>AI Workflow in Landscape Architecture Education: Evidence from the College of Landscape Architecture in Beijing Forestry University</a:t>
            </a:r>
            <a:endParaRPr lang="en-US" altLang="zh-CN" sz="2400" b="1">
              <a:latin typeface="+mj-lt"/>
              <a:ea typeface="Arial" panose="020B0604020202020204"/>
              <a:cs typeface="+mj-lt"/>
            </a:endParaRPr>
          </a:p>
          <a:p>
            <a:pPr indent="0" algn="ctr" defTabSz="266700">
              <a:spcBef>
                <a:spcPct val="0"/>
              </a:spcBef>
              <a:spcAft>
                <a:spcPct val="0"/>
              </a:spcAft>
            </a:pPr>
            <a:endParaRPr lang="en-US" altLang="zh-CN" sz="2400" b="1">
              <a:latin typeface="+mj-lt"/>
              <a:ea typeface="Arial" panose="020B0604020202020204"/>
              <a:cs typeface="+mj-lt"/>
            </a:endParaRPr>
          </a:p>
          <a:p>
            <a:pPr indent="0" algn="ctr" defTabSz="266700">
              <a:spcBef>
                <a:spcPct val="0"/>
              </a:spcBef>
              <a:spcAft>
                <a:spcPct val="0"/>
              </a:spcAft>
            </a:pPr>
            <a:r>
              <a:rPr lang="en-US" altLang="zh-CN" sz="2000">
                <a:latin typeface="+mj-lt"/>
                <a:ea typeface="Arial" panose="020B0604020202020204"/>
                <a:cs typeface="+mj-lt"/>
              </a:rPr>
              <a:t>Zhao Jing</a:t>
            </a:r>
            <a:endParaRPr lang="en-US" altLang="zh-CN" sz="2000">
              <a:latin typeface="+mj-lt"/>
              <a:ea typeface="Arial" panose="020B0604020202020204"/>
              <a:cs typeface="+mj-lt"/>
            </a:endParaRPr>
          </a:p>
          <a:p>
            <a:pPr indent="0" algn="ctr" defTabSz="266700">
              <a:spcBef>
                <a:spcPct val="0"/>
              </a:spcBef>
              <a:spcAft>
                <a:spcPct val="0"/>
              </a:spcAft>
            </a:pPr>
            <a:r>
              <a:rPr lang="en-US" altLang="zh-CN" sz="2000">
                <a:latin typeface="+mj-lt"/>
                <a:ea typeface="Arial" panose="020B0604020202020204"/>
                <a:cs typeface="+mj-lt"/>
              </a:rPr>
              <a:t>Deputy Dean of the College of Landscape Architecture, Beijing Forestry University</a:t>
            </a:r>
            <a:endParaRPr lang="en-US" altLang="zh-CN" sz="2000">
              <a:latin typeface="+mj-lt"/>
              <a:ea typeface="Arial" panose="020B0604020202020204"/>
              <a:cs typeface="+mj-lt"/>
            </a:endParaRPr>
          </a:p>
        </p:txBody>
      </p:sp>
      <p:pic>
        <p:nvPicPr>
          <p:cNvPr id="2" name="图片 20" descr="IMG_20250708_135259"/>
          <p:cNvPicPr/>
          <p:nvPr/>
        </p:nvPicPr>
        <p:blipFill>
          <a:blip r:embed="rId3"/>
          <a:srcRect r="10072" b="13239"/>
          <a:stretch>
            <a:fillRect/>
          </a:stretch>
        </p:blipFill>
        <p:spPr>
          <a:xfrm>
            <a:off x="5196523" y="2013268"/>
            <a:ext cx="6354000" cy="4068000"/>
          </a:xfrm>
          <a:prstGeom prst="rect">
            <a:avLst/>
          </a:prstGeom>
          <a:noFill/>
          <a:ln w="9525">
            <a:noFill/>
          </a:ln>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400810" y="2028825"/>
            <a:ext cx="9848215" cy="3046095"/>
          </a:xfrm>
          <a:prstGeom prst="rect">
            <a:avLst/>
          </a:prstGeom>
        </p:spPr>
        <p:txBody>
          <a:bodyPr wrap="square">
            <a:spAutoFit/>
          </a:bodyPr>
          <a:p>
            <a:pPr marL="0" indent="0" algn="just" defTabSz="266700">
              <a:spcBef>
                <a:spcPct val="0"/>
              </a:spcBef>
              <a:spcAft>
                <a:spcPct val="0"/>
              </a:spcAft>
            </a:pPr>
            <a:r>
              <a:rPr lang="en-US" altLang="zh-CN" sz="2400">
                <a:ea typeface="Arial" panose="020B0604020202020204"/>
                <a:cs typeface="+mn-lt"/>
              </a:rPr>
              <a:t>Dr. Zhao Jing stated that landscape architecture education and practice were undergoing a profound digital transformation. She introduced the development of a comprehensive digital and intelligent workflow, and the creation of specialized AI tools like knowledge graphs, language models, and automated systems for site analysis, planning, 3D modeling, and cost evaluation. The initiative culminates in the "LANDSCAPE Agent" concept, demonstrating an AI-powered workflow from concept to detailed design and assessment.</a:t>
            </a:r>
            <a:endParaRPr lang="en-US" altLang="zh-CN" sz="2400">
              <a:ea typeface="Arial" panose="020B0604020202020204"/>
              <a:cs typeface="+mn-lt"/>
            </a:endParaRPr>
          </a:p>
        </p:txBody>
      </p:sp>
    </p:spTree>
    <p:custDataLst>
      <p:tags r:id="rId2"/>
    </p:custData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03</a:t>
            </a:r>
            <a:endParaRPr lang="en-US" altLang="zh-CN"/>
          </a:p>
        </p:txBody>
      </p:sp>
      <p:sp>
        <p:nvSpPr>
          <p:cNvPr id="3" name="文本框 2"/>
          <p:cNvSpPr txBox="1"/>
          <p:nvPr/>
        </p:nvSpPr>
        <p:spPr>
          <a:xfrm>
            <a:off x="589280" y="2289810"/>
            <a:ext cx="4606925" cy="3565525"/>
          </a:xfrm>
          <a:prstGeom prst="rect">
            <a:avLst/>
          </a:prstGeom>
        </p:spPr>
        <p:txBody>
          <a:bodyPr wrap="square">
            <a:noAutofit/>
          </a:bodyPr>
          <a:p>
            <a:pPr indent="0" algn="ctr" defTabSz="266700">
              <a:spcBef>
                <a:spcPct val="0"/>
              </a:spcBef>
              <a:spcAft>
                <a:spcPct val="0"/>
              </a:spcAft>
            </a:pPr>
            <a:r>
              <a:rPr lang="en-US" altLang="zh-CN" sz="2400" b="1">
                <a:latin typeface="+mj-lt"/>
                <a:ea typeface="Arial" panose="020B0604020202020204"/>
                <a:cs typeface="+mj-lt"/>
              </a:rPr>
              <a:t>AI Empowers Forestry Teaching Practices and Reshapes Forestry Education</a:t>
            </a:r>
            <a:endParaRPr lang="en-US" altLang="zh-CN" sz="2400" b="1">
              <a:latin typeface="+mj-lt"/>
              <a:ea typeface="Arial" panose="020B0604020202020204"/>
              <a:cs typeface="+mj-lt"/>
            </a:endParaRPr>
          </a:p>
          <a:p>
            <a:pPr indent="0" algn="ctr" defTabSz="266700">
              <a:spcBef>
                <a:spcPct val="0"/>
              </a:spcBef>
              <a:spcAft>
                <a:spcPct val="0"/>
              </a:spcAft>
            </a:pPr>
            <a:endParaRPr lang="en-US" altLang="zh-CN" sz="2400" b="1">
              <a:latin typeface="+mj-lt"/>
              <a:ea typeface="Arial" panose="020B0604020202020204"/>
              <a:cs typeface="+mj-lt"/>
            </a:endParaRPr>
          </a:p>
          <a:p>
            <a:pPr indent="0" algn="ctr" defTabSz="266700">
              <a:spcBef>
                <a:spcPct val="0"/>
              </a:spcBef>
              <a:spcAft>
                <a:spcPct val="0"/>
              </a:spcAft>
            </a:pPr>
            <a:r>
              <a:rPr lang="en-US" altLang="zh-CN" sz="2000">
                <a:latin typeface="+mj-lt"/>
                <a:ea typeface="Arial" panose="020B0604020202020204"/>
                <a:cs typeface="+mj-lt"/>
              </a:rPr>
              <a:t>Shi Juan (online)</a:t>
            </a:r>
            <a:endParaRPr lang="en-US" altLang="zh-CN" sz="2000">
              <a:latin typeface="+mj-lt"/>
              <a:ea typeface="Arial" panose="020B0604020202020204"/>
              <a:cs typeface="+mj-lt"/>
            </a:endParaRPr>
          </a:p>
          <a:p>
            <a:pPr indent="0" algn="ctr" defTabSz="266700">
              <a:spcBef>
                <a:spcPct val="0"/>
              </a:spcBef>
              <a:spcAft>
                <a:spcPct val="0"/>
              </a:spcAft>
            </a:pPr>
            <a:r>
              <a:rPr lang="en-US" altLang="zh-CN" sz="2000">
                <a:latin typeface="+mj-lt"/>
                <a:ea typeface="Arial" panose="020B0604020202020204"/>
                <a:cs typeface="+mj-lt"/>
              </a:rPr>
              <a:t>Deputy Dean, School of Forestry, Beijing Forestry University</a:t>
            </a:r>
            <a:endParaRPr lang="en-US" altLang="zh-CN" sz="2000">
              <a:latin typeface="+mj-lt"/>
              <a:ea typeface="Arial" panose="020B0604020202020204"/>
              <a:cs typeface="+mj-lt"/>
            </a:endParaRPr>
          </a:p>
        </p:txBody>
      </p:sp>
      <p:pic>
        <p:nvPicPr>
          <p:cNvPr id="2" name="图片 21" descr="IMG_20250708_143936_1"/>
          <p:cNvPicPr/>
          <p:nvPr/>
        </p:nvPicPr>
        <p:blipFill>
          <a:blip r:embed="rId3"/>
          <a:srcRect l="1570" t="5797" b="11916"/>
          <a:stretch>
            <a:fillRect/>
          </a:stretch>
        </p:blipFill>
        <p:spPr>
          <a:xfrm>
            <a:off x="5075873" y="1882775"/>
            <a:ext cx="6354000" cy="4068000"/>
          </a:xfrm>
          <a:prstGeom prst="rect">
            <a:avLst/>
          </a:prstGeom>
          <a:noFill/>
          <a:ln w="9525">
            <a:no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a:xfrm>
            <a:off x="1515110" y="1717675"/>
            <a:ext cx="9778365" cy="4759325"/>
          </a:xfrm>
        </p:spPr>
        <p:txBody>
          <a:bodyPr/>
          <a:lstStyle/>
          <a:p>
            <a:pPr marL="0" indent="0">
              <a:lnSpc>
                <a:spcPct val="100000"/>
              </a:lnSpc>
              <a:buNone/>
            </a:pPr>
            <a:r>
              <a:rPr lang="en-US" altLang="zh-CN" sz="2400" spc="0">
                <a:solidFill>
                  <a:schemeClr val="tx1"/>
                </a:solidFill>
                <a:ea typeface="Arial" panose="020B0604020202020204"/>
                <a:cs typeface="+mn-lt"/>
              </a:rPr>
              <a:t>Dr. Shi Juan stated that AI and virtual simulation technologies were revolutionizing forestry education by creating immersive, intelligent learning systems. They overcome traditional limitations such as safety risks, field inaccessibility, and irreversible procedures through virtual training, smart teaching and assessment systems, and AI-powered teaching assistants. These new teaching methods foster deeper understanding, personalized learning, and practical skills development while reshaping pedagogy towards teacher-led, AI-supported collaboration.</a:t>
            </a:r>
            <a:endParaRPr lang="en-US" altLang="zh-CN" sz="2400" spc="0">
              <a:solidFill>
                <a:schemeClr val="tx1"/>
              </a:solidFill>
              <a:ea typeface="Arial" panose="020B0604020202020204"/>
              <a:cs typeface="+mn-lt"/>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03</a:t>
            </a:r>
            <a:endParaRPr lang="en-US" altLang="zh-CN"/>
          </a:p>
        </p:txBody>
      </p:sp>
      <p:sp>
        <p:nvSpPr>
          <p:cNvPr id="3" name="文本框 2"/>
          <p:cNvSpPr txBox="1"/>
          <p:nvPr/>
        </p:nvSpPr>
        <p:spPr>
          <a:xfrm>
            <a:off x="589280" y="2289810"/>
            <a:ext cx="4606925" cy="3565525"/>
          </a:xfrm>
          <a:prstGeom prst="rect">
            <a:avLst/>
          </a:prstGeom>
        </p:spPr>
        <p:txBody>
          <a:bodyPr wrap="square">
            <a:noAutofit/>
          </a:bodyPr>
          <a:p>
            <a:pPr indent="0" algn="ctr" defTabSz="266700">
              <a:spcBef>
                <a:spcPct val="0"/>
              </a:spcBef>
              <a:spcAft>
                <a:spcPct val="0"/>
              </a:spcAft>
            </a:pPr>
            <a:r>
              <a:rPr lang="en-US" altLang="zh-CN" sz="2400" b="1">
                <a:latin typeface="+mj-lt"/>
                <a:ea typeface="Arial" panose="020B0604020202020204"/>
                <a:cs typeface="+mj-lt"/>
              </a:rPr>
              <a:t>Transforming Forestry Higher Education: Integration of AI and Big Data in Vietnam</a:t>
            </a:r>
            <a:endParaRPr lang="en-US" altLang="zh-CN" sz="2400" b="1">
              <a:latin typeface="+mj-lt"/>
              <a:ea typeface="Arial" panose="020B0604020202020204"/>
              <a:cs typeface="+mj-lt"/>
            </a:endParaRPr>
          </a:p>
          <a:p>
            <a:pPr indent="0" algn="ctr" defTabSz="266700">
              <a:spcBef>
                <a:spcPct val="0"/>
              </a:spcBef>
              <a:spcAft>
                <a:spcPct val="0"/>
              </a:spcAft>
            </a:pPr>
            <a:endParaRPr lang="en-US" altLang="zh-CN" sz="2400" b="1">
              <a:latin typeface="+mj-lt"/>
              <a:ea typeface="Arial" panose="020B0604020202020204"/>
              <a:cs typeface="+mj-lt"/>
            </a:endParaRPr>
          </a:p>
          <a:p>
            <a:pPr indent="0" algn="ctr" defTabSz="266700">
              <a:spcBef>
                <a:spcPct val="0"/>
              </a:spcBef>
              <a:spcAft>
                <a:spcPct val="0"/>
              </a:spcAft>
            </a:pPr>
            <a:r>
              <a:rPr lang="en-US" altLang="zh-CN" sz="2000">
                <a:latin typeface="+mj-lt"/>
                <a:ea typeface="Arial" panose="020B0604020202020204"/>
                <a:cs typeface="+mj-lt"/>
              </a:rPr>
              <a:t>Hoàng V</a:t>
            </a:r>
            <a:r>
              <a:rPr lang="en-US" altLang="en-US" sz="2000">
                <a:latin typeface="+mj-lt"/>
                <a:ea typeface="Arial" panose="020B0604020202020204"/>
                <a:cs typeface="+mj-lt"/>
              </a:rPr>
              <a:t>ă</a:t>
            </a:r>
            <a:r>
              <a:rPr lang="en-US" altLang="zh-CN" sz="2000">
                <a:latin typeface="+mj-lt"/>
                <a:ea typeface="Arial" panose="020B0604020202020204"/>
                <a:cs typeface="+mj-lt"/>
              </a:rPr>
              <a:t>n S</a:t>
            </a:r>
            <a:r>
              <a:rPr lang="en-US" altLang="en-US" sz="2000">
                <a:latin typeface="+mj-lt"/>
                <a:ea typeface="Arial" panose="020B0604020202020204"/>
                <a:cs typeface="+mj-lt"/>
              </a:rPr>
              <a:t>â</a:t>
            </a:r>
            <a:r>
              <a:rPr lang="en-US" altLang="zh-CN" sz="2000">
                <a:latin typeface="+mj-lt"/>
                <a:ea typeface="Arial" panose="020B0604020202020204"/>
                <a:cs typeface="+mj-lt"/>
              </a:rPr>
              <a:t>m</a:t>
            </a:r>
            <a:endParaRPr lang="en-US" altLang="zh-CN" sz="2000">
              <a:latin typeface="+mj-lt"/>
              <a:ea typeface="Arial" panose="020B0604020202020204"/>
              <a:cs typeface="+mj-lt"/>
            </a:endParaRPr>
          </a:p>
          <a:p>
            <a:pPr indent="0" algn="ctr" defTabSz="266700">
              <a:spcBef>
                <a:spcPct val="0"/>
              </a:spcBef>
              <a:spcAft>
                <a:spcPct val="0"/>
              </a:spcAft>
            </a:pPr>
            <a:r>
              <a:rPr lang="en-US" altLang="zh-CN" sz="2000">
                <a:latin typeface="+mj-lt"/>
                <a:ea typeface="Arial" panose="020B0604020202020204"/>
                <a:cs typeface="+mj-lt"/>
              </a:rPr>
              <a:t>Director, International Cooperation Division, Vietnam National University of Forestry</a:t>
            </a:r>
            <a:endParaRPr lang="en-US" altLang="zh-CN" sz="2000">
              <a:latin typeface="+mj-lt"/>
              <a:ea typeface="Arial" panose="020B0604020202020204"/>
              <a:cs typeface="+mj-lt"/>
            </a:endParaRPr>
          </a:p>
        </p:txBody>
      </p:sp>
      <p:pic>
        <p:nvPicPr>
          <p:cNvPr id="2" name="图片 4" descr="IMG_20250708_150205"/>
          <p:cNvPicPr/>
          <p:nvPr/>
        </p:nvPicPr>
        <p:blipFill>
          <a:blip r:embed="rId3"/>
          <a:srcRect l="1939" t="4494" r="11516" b="17603"/>
          <a:stretch>
            <a:fillRect/>
          </a:stretch>
        </p:blipFill>
        <p:spPr>
          <a:xfrm>
            <a:off x="5196205" y="2038350"/>
            <a:ext cx="6354000" cy="4068000"/>
          </a:xfrm>
          <a:prstGeom prst="rect">
            <a:avLst/>
          </a:prstGeom>
          <a:noFill/>
          <a:ln w="9525">
            <a:noFill/>
          </a:ln>
        </p:spPr>
      </p:pic>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515110" y="2152650"/>
            <a:ext cx="9577070" cy="2676525"/>
          </a:xfrm>
          <a:prstGeom prst="rect">
            <a:avLst/>
          </a:prstGeom>
        </p:spPr>
        <p:txBody>
          <a:bodyPr wrap="square">
            <a:spAutoFit/>
          </a:bodyPr>
          <a:p>
            <a:pPr marL="0" indent="0" algn="just" defTabSz="266700">
              <a:spcBef>
                <a:spcPct val="0"/>
              </a:spcBef>
              <a:spcAft>
                <a:spcPct val="0"/>
              </a:spcAft>
            </a:pPr>
            <a:r>
              <a:rPr lang="en-US" altLang="zh-CN" sz="2400">
                <a:uFillTx/>
                <a:ea typeface="Arial" panose="020B0604020202020204"/>
                <a:cs typeface="+mn-lt"/>
              </a:rPr>
              <a:t>Dr. Hoàng Văn Sâm outlined Vietnam's significant forest biodiversity, noting its high proportion of endemic species. He highlighted Vietnam National University of Forestry (VNUF) as the core institution training over 70,000 graduates, including international students, across diverse forestry programs. He emphasized practical achievements of AI technology in forest resource management, biodiversity conservation, fire warning systems, and forest educational research.</a:t>
            </a:r>
            <a:endParaRPr lang="en-US" altLang="zh-CN" sz="2400">
              <a:uFillTx/>
              <a:ea typeface="Arial" panose="020B0604020202020204"/>
              <a:cs typeface="+mn-lt"/>
            </a:endParaRPr>
          </a:p>
        </p:txBody>
      </p:sp>
    </p:spTree>
    <p:custDataLst>
      <p:tags r:id="rId2"/>
    </p:custData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515110" y="3136900"/>
            <a:ext cx="9392920" cy="1076325"/>
          </a:xfrm>
          <a:prstGeom prst="rect">
            <a:avLst/>
          </a:prstGeom>
        </p:spPr>
        <p:txBody>
          <a:bodyPr wrap="square">
            <a:spAutoFit/>
          </a:bodyPr>
          <a:p>
            <a:pPr algn="ctr"/>
            <a:r>
              <a:rPr lang="en-US" altLang="zh-CN" sz="3200" b="1">
                <a:solidFill>
                  <a:srgbClr val="2E7D32"/>
                </a:solidFill>
                <a:uFillTx/>
                <a:latin typeface="+mj-ea"/>
                <a:ea typeface="+mj-ea"/>
                <a:cs typeface="+mj-ea"/>
              </a:rPr>
              <a:t>Theme Three: Modern forestry education with interdisciplinary curricula</a:t>
            </a:r>
            <a:endParaRPr lang="en-US" altLang="zh-CN" sz="3200" b="1">
              <a:solidFill>
                <a:srgbClr val="2E7D32"/>
              </a:solidFill>
              <a:uFillTx/>
              <a:latin typeface="+mj-ea"/>
              <a:ea typeface="+mj-ea"/>
              <a:cs typeface="+mj-ea"/>
            </a:endParaRPr>
          </a:p>
        </p:txBody>
      </p:sp>
    </p:spTree>
    <p:custDataLst>
      <p:tags r:id="rId2"/>
    </p:custData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5F5F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sz="4400" b="1" i="1">
              <a:solidFill>
                <a:srgbClr val="2E7D32"/>
              </a:solidFill>
              <a:latin typeface="华文新魏" panose="02010800040101010101" charset="-122"/>
              <a:ea typeface="华文新魏" panose="02010800040101010101" charset="-122"/>
              <a:cs typeface="Times New Roman" panose="02020603050405020304" charset="0"/>
              <a:sym typeface="+mn-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3" name="椭圆 2" descr="郁郁葱葱的绿色森林"/>
          <p:cNvSpPr/>
          <p:nvPr>
            <p:custDataLst>
              <p:tags r:id="rId2"/>
            </p:custDataLst>
          </p:nvPr>
        </p:nvSpPr>
        <p:spPr>
          <a:xfrm>
            <a:off x="2216231" y="2010830"/>
            <a:ext cx="4266535" cy="4266535"/>
          </a:xfrm>
          <a:prstGeom prst="ellipse">
            <a:avLst/>
          </a:prstGeom>
          <a:blipFill rotWithShape="1">
            <a:blip r:embed="rId3">
              <a:alphaModFix amt="59000"/>
            </a:blip>
            <a:srcRect/>
            <a:stretch>
              <a:fillRect l="-29370" r="-2937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endParaRPr>
          </a:p>
        </p:txBody>
      </p:sp>
      <p:sp>
        <p:nvSpPr>
          <p:cNvPr id="7" name="椭圆 6"/>
          <p:cNvSpPr/>
          <p:nvPr/>
        </p:nvSpPr>
        <p:spPr>
          <a:xfrm>
            <a:off x="1096540" y="2428430"/>
            <a:ext cx="3560680" cy="3560680"/>
          </a:xfrm>
          <a:prstGeom prst="ellipse">
            <a:avLst/>
          </a:prstGeom>
          <a:solidFill>
            <a:schemeClr val="bg1"/>
          </a:solidFill>
          <a:ln>
            <a:noFill/>
          </a:ln>
          <a:effectLst>
            <a:outerShdw blurRad="6350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3200" i="1">
                <a:solidFill>
                  <a:srgbClr val="2E7D32"/>
                </a:solidFill>
                <a:latin typeface="+mj-ea"/>
                <a:ea typeface="+mj-ea"/>
                <a:cs typeface="华文新魏" panose="02010800040101010101" charset="-122"/>
                <a:sym typeface="汉仪旗黑-55简" panose="00020600040101010101" pitchFamily="18" charset="-122"/>
              </a:rPr>
              <a:t>CONTENTS</a:t>
            </a:r>
            <a:endParaRPr lang="en-US" altLang="zh-CN" sz="3200" i="1" dirty="0">
              <a:solidFill>
                <a:srgbClr val="2E7D32"/>
              </a:solidFill>
              <a:latin typeface="+mj-ea"/>
              <a:ea typeface="+mj-ea"/>
              <a:cs typeface="华文新魏" panose="02010800040101010101" charset="-122"/>
              <a:sym typeface="汉仪旗黑-55简" panose="00020600040101010101" pitchFamily="18" charset="-122"/>
            </a:endParaRPr>
          </a:p>
        </p:txBody>
      </p:sp>
      <p:grpSp>
        <p:nvGrpSpPr>
          <p:cNvPr id="8" name="组合 7"/>
          <p:cNvGrpSpPr/>
          <p:nvPr>
            <p:custDataLst>
              <p:tags r:id="rId4"/>
            </p:custDataLst>
          </p:nvPr>
        </p:nvGrpSpPr>
        <p:grpSpPr>
          <a:xfrm>
            <a:off x="5128049" y="2018432"/>
            <a:ext cx="7289800" cy="858270"/>
            <a:chOff x="5128049" y="1277387"/>
            <a:chExt cx="7289800" cy="858270"/>
          </a:xfrm>
        </p:grpSpPr>
        <p:grpSp>
          <p:nvGrpSpPr>
            <p:cNvPr id="25" name="组合 24"/>
            <p:cNvGrpSpPr/>
            <p:nvPr/>
          </p:nvGrpSpPr>
          <p:grpSpPr>
            <a:xfrm>
              <a:off x="5128049" y="1277387"/>
              <a:ext cx="858274" cy="858270"/>
              <a:chOff x="5283812" y="1594372"/>
              <a:chExt cx="858274" cy="858270"/>
            </a:xfrm>
            <a:effectLst>
              <a:outerShdw blurRad="76200" algn="ctr" rotWithShape="0">
                <a:prstClr val="black">
                  <a:alpha val="40000"/>
                </a:prstClr>
              </a:outerShdw>
            </a:effectLst>
          </p:grpSpPr>
          <p:sp>
            <p:nvSpPr>
              <p:cNvPr id="9" name="椭圆 8"/>
              <p:cNvSpPr/>
              <p:nvPr>
                <p:custDataLst>
                  <p:tags r:id="rId5"/>
                </p:custDataLst>
              </p:nvPr>
            </p:nvSpPr>
            <p:spPr>
              <a:xfrm>
                <a:off x="5283812" y="1594372"/>
                <a:ext cx="858274" cy="858270"/>
              </a:xfrm>
              <a:prstGeom prst="ellipse">
                <a:avLst/>
              </a:prstGeom>
              <a:solidFill>
                <a:schemeClr val="accent5">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86" tIns="45692" rIns="91386" bIns="45692" numCol="1" spcCol="0" rtlCol="0" fromWordArt="0" anchor="ctr" anchorCtr="0" forceAA="0" compatLnSpc="1">
                <a:noAutofit/>
              </a:bodyPr>
              <a:lstStyle/>
              <a:p>
                <a:pPr algn="ctr"/>
                <a:endParaRPr lang="zh-CN" altLang="en-US" sz="2000" spc="600" dirty="0">
                  <a:solidFill>
                    <a:schemeClr val="tx1"/>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endParaRPr>
              </a:p>
            </p:txBody>
          </p:sp>
          <p:sp>
            <p:nvSpPr>
              <p:cNvPr id="10" name="TextBox 4"/>
              <p:cNvSpPr txBox="1"/>
              <p:nvPr>
                <p:custDataLst>
                  <p:tags r:id="rId6"/>
                </p:custDataLst>
              </p:nvPr>
            </p:nvSpPr>
            <p:spPr>
              <a:xfrm>
                <a:off x="5455301" y="1790994"/>
                <a:ext cx="521970" cy="460375"/>
              </a:xfrm>
              <a:prstGeom prst="rect">
                <a:avLst/>
              </a:prstGeom>
              <a:noFill/>
              <a:ln>
                <a:noFill/>
              </a:ln>
            </p:spPr>
            <p:txBody>
              <a:bodyPr wrap="none" rtlCol="0">
                <a:spAutoFit/>
              </a:bodyPr>
              <a:lstStyle/>
              <a:p>
                <a:r>
                  <a:rPr lang="en-US" altLang="zh-CN" sz="24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汉仪旗黑-55简" panose="00020600040101010101" pitchFamily="18" charset="-122"/>
                  </a:rPr>
                  <a:t>01</a:t>
                </a:r>
                <a:endParaRPr lang="en-US" altLang="zh-CN" sz="24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汉仪旗黑-55简" panose="00020600040101010101" pitchFamily="18" charset="-122"/>
                </a:endParaRPr>
              </a:p>
            </p:txBody>
          </p:sp>
        </p:grpSp>
        <p:sp>
          <p:nvSpPr>
            <p:cNvPr id="29" name="文本框 28"/>
            <p:cNvSpPr txBox="1"/>
            <p:nvPr>
              <p:custDataLst>
                <p:tags r:id="rId7"/>
              </p:custDataLst>
            </p:nvPr>
          </p:nvSpPr>
          <p:spPr>
            <a:xfrm>
              <a:off x="6343439" y="1305327"/>
              <a:ext cx="6074410" cy="82994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u="none" strike="noStrike" kern="1200" cap="none" spc="0" normalizeH="0" baseline="0" noProof="0" dirty="0">
                  <a:ln>
                    <a:noFill/>
                  </a:ln>
                  <a:solidFill>
                    <a:srgbClr val="2E7D32"/>
                  </a:solidFill>
                  <a:effectLst/>
                  <a:uLnTx/>
                  <a:uFillTx/>
                  <a:ea typeface="华文新魏" panose="02010800040101010101" charset="-122"/>
                  <a:cs typeface="+mn-lt"/>
                  <a:sym typeface="汉仪旗黑-55简" panose="00020600040101010101" pitchFamily="18" charset="-122"/>
                </a:rPr>
                <a:t>Micro-certificate forestry programs to enhance industry-academia collaboration</a:t>
              </a:r>
              <a:endParaRPr kumimoji="0" lang="en-US" altLang="zh-CN" sz="2400" u="none" strike="noStrike" kern="1200" cap="none" spc="0" normalizeH="0" baseline="0" noProof="0" dirty="0">
                <a:ln>
                  <a:noFill/>
                </a:ln>
                <a:solidFill>
                  <a:srgbClr val="2E7D32"/>
                </a:solidFill>
                <a:effectLst/>
                <a:uLnTx/>
                <a:uFillTx/>
                <a:ea typeface="华文新魏" panose="02010800040101010101" charset="-122"/>
                <a:cs typeface="+mn-lt"/>
                <a:sym typeface="汉仪旗黑-55简" panose="00020600040101010101" pitchFamily="18" charset="-122"/>
              </a:endParaRPr>
            </a:p>
          </p:txBody>
        </p:sp>
      </p:grpSp>
      <p:grpSp>
        <p:nvGrpSpPr>
          <p:cNvPr id="11" name="组合 10"/>
          <p:cNvGrpSpPr/>
          <p:nvPr>
            <p:custDataLst>
              <p:tags r:id="rId8"/>
            </p:custDataLst>
          </p:nvPr>
        </p:nvGrpSpPr>
        <p:grpSpPr>
          <a:xfrm>
            <a:off x="6050133" y="3485356"/>
            <a:ext cx="3034505" cy="858270"/>
            <a:chOff x="6050133" y="2744311"/>
            <a:chExt cx="3034505" cy="858270"/>
          </a:xfrm>
        </p:grpSpPr>
        <p:grpSp>
          <p:nvGrpSpPr>
            <p:cNvPr id="26" name="组合 25"/>
            <p:cNvGrpSpPr/>
            <p:nvPr/>
          </p:nvGrpSpPr>
          <p:grpSpPr>
            <a:xfrm>
              <a:off x="6050133" y="2744311"/>
              <a:ext cx="858274" cy="858270"/>
              <a:chOff x="6083437" y="2839133"/>
              <a:chExt cx="858274" cy="858270"/>
            </a:xfrm>
            <a:effectLst>
              <a:outerShdw blurRad="76200" algn="ctr" rotWithShape="0">
                <a:prstClr val="black">
                  <a:alpha val="40000"/>
                </a:prstClr>
              </a:outerShdw>
            </a:effectLst>
          </p:grpSpPr>
          <p:sp>
            <p:nvSpPr>
              <p:cNvPr id="12" name="椭圆 11"/>
              <p:cNvSpPr/>
              <p:nvPr>
                <p:custDataLst>
                  <p:tags r:id="rId9"/>
                </p:custDataLst>
              </p:nvPr>
            </p:nvSpPr>
            <p:spPr>
              <a:xfrm>
                <a:off x="6083437" y="2839133"/>
                <a:ext cx="858274" cy="858270"/>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86" tIns="45692" rIns="91386" bIns="45692" numCol="1" spcCol="0" rtlCol="0" fromWordArt="0" anchor="ctr" anchorCtr="0" forceAA="0" compatLnSpc="1">
                <a:noAutofit/>
              </a:bodyPr>
              <a:lstStyle/>
              <a:p>
                <a:pPr algn="ctr"/>
                <a:endParaRPr lang="zh-CN" altLang="en-US" sz="2000" spc="600" dirty="0">
                  <a:solidFill>
                    <a:schemeClr val="tx1"/>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endParaRPr>
              </a:p>
            </p:txBody>
          </p:sp>
          <p:sp>
            <p:nvSpPr>
              <p:cNvPr id="13" name="TextBox 4"/>
              <p:cNvSpPr txBox="1"/>
              <p:nvPr>
                <p:custDataLst>
                  <p:tags r:id="rId10"/>
                </p:custDataLst>
              </p:nvPr>
            </p:nvSpPr>
            <p:spPr>
              <a:xfrm>
                <a:off x="6239201" y="3037519"/>
                <a:ext cx="521970" cy="460375"/>
              </a:xfrm>
              <a:prstGeom prst="rect">
                <a:avLst/>
              </a:prstGeom>
              <a:noFill/>
              <a:ln>
                <a:noFill/>
              </a:ln>
            </p:spPr>
            <p:txBody>
              <a:bodyPr wrap="none" rtlCol="0">
                <a:spAutoFit/>
              </a:bodyPr>
              <a:lstStyle/>
              <a:p>
                <a:r>
                  <a:rPr lang="en-US" altLang="zh-CN" sz="24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汉仪旗黑-55简" panose="00020600040101010101" pitchFamily="18" charset="-122"/>
                  </a:rPr>
                  <a:t>02</a:t>
                </a:r>
                <a:endParaRPr lang="en-US" altLang="zh-CN" sz="24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汉仪旗黑-55简" panose="00020600040101010101" pitchFamily="18" charset="-122"/>
                </a:endParaRPr>
              </a:p>
            </p:txBody>
          </p:sp>
        </p:grpSp>
        <p:sp>
          <p:nvSpPr>
            <p:cNvPr id="33" name="文本框 32"/>
            <p:cNvSpPr txBox="1"/>
            <p:nvPr>
              <p:custDataLst>
                <p:tags r:id="rId11"/>
              </p:custDataLst>
            </p:nvPr>
          </p:nvSpPr>
          <p:spPr>
            <a:xfrm>
              <a:off x="8774758" y="2993994"/>
              <a:ext cx="309880" cy="460375"/>
            </a:xfrm>
            <a:prstGeom prst="rect">
              <a:avLst/>
            </a:prstGeom>
            <a:noFill/>
          </p:spPr>
          <p:txBody>
            <a:bodyPr wrap="none" rtlCol="0">
              <a:spAutoFit/>
              <a:scene3d>
                <a:camera prst="orthographicFront"/>
                <a:lightRig rig="threePt" dir="t"/>
              </a:scene3d>
              <a:sp3d contourW="12700"/>
            </a:bodyPr>
            <a:lstStyle/>
            <a:p>
              <a:pPr marL="0" marR="0" lvl="0" algn="dist" defTabSz="914400" rtl="0" eaLnBrk="1" fontAlgn="auto" latinLnBrk="0" hangingPunct="1">
                <a:lnSpc>
                  <a:spcPct val="100000"/>
                </a:lnSpc>
                <a:spcBef>
                  <a:spcPts val="0"/>
                </a:spcBef>
                <a:buClrTx/>
                <a:buSzTx/>
                <a:buFontTx/>
                <a:buNone/>
              </a:pPr>
              <a:endParaRPr kumimoji="0" lang="en-US" altLang="zh-CN" sz="2400" i="1" u="none" strike="noStrike" kern="1200" cap="none" spc="0" normalizeH="0" baseline="0">
                <a:solidFill>
                  <a:srgbClr val="2E7D32"/>
                </a:solidFill>
                <a:latin typeface="华文新魏" panose="02010800040101010101" charset="-122"/>
                <a:ea typeface="华文新魏" panose="02010800040101010101" charset="-122"/>
                <a:cs typeface="华文新魏" panose="02010800040101010101" charset="-122"/>
                <a:sym typeface="汉仪旗黑-55简" panose="00020600040101010101" pitchFamily="18" charset="-122"/>
              </a:endParaRPr>
            </a:p>
          </p:txBody>
        </p:sp>
      </p:grpSp>
      <p:grpSp>
        <p:nvGrpSpPr>
          <p:cNvPr id="14" name="组合 13"/>
          <p:cNvGrpSpPr/>
          <p:nvPr>
            <p:custDataLst>
              <p:tags r:id="rId12"/>
            </p:custDataLst>
          </p:nvPr>
        </p:nvGrpSpPr>
        <p:grpSpPr>
          <a:xfrm>
            <a:off x="5665757" y="5176294"/>
            <a:ext cx="3180432" cy="858270"/>
            <a:chOff x="5607972" y="4445409"/>
            <a:chExt cx="3180432" cy="858270"/>
          </a:xfrm>
        </p:grpSpPr>
        <p:grpSp>
          <p:nvGrpSpPr>
            <p:cNvPr id="27" name="组合 26"/>
            <p:cNvGrpSpPr/>
            <p:nvPr/>
          </p:nvGrpSpPr>
          <p:grpSpPr>
            <a:xfrm>
              <a:off x="5607972" y="4445409"/>
              <a:ext cx="858274" cy="858270"/>
              <a:chOff x="5721487" y="4289489"/>
              <a:chExt cx="858274" cy="858270"/>
            </a:xfrm>
            <a:effectLst>
              <a:outerShdw blurRad="76200" algn="ctr" rotWithShape="0">
                <a:prstClr val="black">
                  <a:alpha val="40000"/>
                </a:prstClr>
              </a:outerShdw>
            </a:effectLst>
          </p:grpSpPr>
          <p:sp>
            <p:nvSpPr>
              <p:cNvPr id="15" name="椭圆 14"/>
              <p:cNvSpPr/>
              <p:nvPr>
                <p:custDataLst>
                  <p:tags r:id="rId13"/>
                </p:custDataLst>
              </p:nvPr>
            </p:nvSpPr>
            <p:spPr>
              <a:xfrm>
                <a:off x="5721487" y="4289489"/>
                <a:ext cx="858274" cy="858270"/>
              </a:xfrm>
              <a:prstGeom prst="ellipse">
                <a:avLst/>
              </a:prstGeom>
              <a:solidFill>
                <a:schemeClr val="accent5">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86" tIns="45692" rIns="91386" bIns="45692" numCol="1" spcCol="0" rtlCol="0" fromWordArt="0" anchor="ctr" anchorCtr="0" forceAA="0" compatLnSpc="1">
                <a:noAutofit/>
              </a:bodyPr>
              <a:lstStyle/>
              <a:p>
                <a:pPr algn="ctr"/>
                <a:endParaRPr lang="zh-CN" altLang="en-US" sz="2000" spc="600" dirty="0">
                  <a:solidFill>
                    <a:schemeClr val="tx1"/>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endParaRPr>
              </a:p>
            </p:txBody>
          </p:sp>
          <p:sp>
            <p:nvSpPr>
              <p:cNvPr id="16" name="TextBox 4"/>
              <p:cNvSpPr txBox="1"/>
              <p:nvPr>
                <p:custDataLst>
                  <p:tags r:id="rId14"/>
                </p:custDataLst>
              </p:nvPr>
            </p:nvSpPr>
            <p:spPr>
              <a:xfrm>
                <a:off x="5877251" y="4487875"/>
                <a:ext cx="521970" cy="460375"/>
              </a:xfrm>
              <a:prstGeom prst="rect">
                <a:avLst/>
              </a:prstGeom>
              <a:noFill/>
              <a:ln>
                <a:noFill/>
              </a:ln>
            </p:spPr>
            <p:txBody>
              <a:bodyPr wrap="none" rtlCol="0">
                <a:spAutoFit/>
              </a:bodyPr>
              <a:lstStyle/>
              <a:p>
                <a:r>
                  <a:rPr lang="en-US" altLang="zh-CN" sz="24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汉仪旗黑-55简" panose="00020600040101010101" pitchFamily="18" charset="-122"/>
                  </a:rPr>
                  <a:t>03</a:t>
                </a:r>
                <a:endParaRPr lang="en-US" altLang="zh-CN" sz="2400" b="1" dirty="0">
                  <a:solidFill>
                    <a:schemeClr val="bg1"/>
                  </a:solidFill>
                  <a:latin typeface="思源黑体 Regular" panose="020B0500000000000000" charset="-122"/>
                  <a:ea typeface="思源黑体 Regular" panose="020B0500000000000000" charset="-122"/>
                  <a:cs typeface="思源黑体 Regular" panose="020B0500000000000000" charset="-122"/>
                  <a:sym typeface="汉仪旗黑-55简" panose="00020600040101010101" pitchFamily="18" charset="-122"/>
                </a:endParaRPr>
              </a:p>
            </p:txBody>
          </p:sp>
        </p:grpSp>
        <p:sp>
          <p:nvSpPr>
            <p:cNvPr id="36" name="文本框 35"/>
            <p:cNvSpPr txBox="1"/>
            <p:nvPr>
              <p:custDataLst>
                <p:tags r:id="rId15"/>
              </p:custDataLst>
            </p:nvPr>
          </p:nvSpPr>
          <p:spPr>
            <a:xfrm>
              <a:off x="8478524" y="4643746"/>
              <a:ext cx="309880" cy="460375"/>
            </a:xfrm>
            <a:prstGeom prst="rect">
              <a:avLst/>
            </a:prstGeom>
            <a:noFill/>
          </p:spPr>
          <p:txBody>
            <a:bodyPr wrap="none" rtlCol="0">
              <a:spAutoFit/>
              <a:scene3d>
                <a:camera prst="orthographicFront"/>
                <a:lightRig rig="threePt" dir="t"/>
              </a:scene3d>
              <a:sp3d contourW="12700"/>
            </a:bodyPr>
            <a:lstStyle/>
            <a:p>
              <a:pPr marL="0" marR="0" lvl="0" algn="dist" defTabSz="914400" rtl="0" eaLnBrk="1" fontAlgn="auto" latinLnBrk="0" hangingPunct="1">
                <a:lnSpc>
                  <a:spcPct val="100000"/>
                </a:lnSpc>
                <a:spcBef>
                  <a:spcPts val="0"/>
                </a:spcBef>
                <a:buClrTx/>
                <a:buSzTx/>
                <a:buFontTx/>
                <a:buNone/>
              </a:pPr>
              <a:endParaRPr kumimoji="0" lang="en-US" altLang="zh-CN" sz="2400" i="1" u="none" strike="noStrike" kern="1200" cap="none" spc="0" normalizeH="0" baseline="0">
                <a:solidFill>
                  <a:srgbClr val="2E7D32"/>
                </a:solidFill>
                <a:latin typeface="华文新魏" panose="02010800040101010101" charset="-122"/>
                <a:ea typeface="华文新魏" panose="02010800040101010101" charset="-122"/>
                <a:cs typeface="华文新魏" panose="02010800040101010101" charset="-122"/>
                <a:sym typeface="汉仪旗黑-55简" panose="00020600040101010101" pitchFamily="18" charset="-122"/>
              </a:endParaRPr>
            </a:p>
          </p:txBody>
        </p:sp>
      </p:grpSp>
      <p:sp>
        <p:nvSpPr>
          <p:cNvPr id="2" name="文本框 1"/>
          <p:cNvSpPr txBox="1"/>
          <p:nvPr/>
        </p:nvSpPr>
        <p:spPr>
          <a:xfrm>
            <a:off x="7073900" y="3429000"/>
            <a:ext cx="4902200" cy="1198880"/>
          </a:xfrm>
          <a:prstGeom prst="rect">
            <a:avLst/>
          </a:prstGeom>
          <a:noFill/>
        </p:spPr>
        <p:txBody>
          <a:bodyPr wrap="square" rtlCol="0">
            <a:spAutoFit/>
          </a:bodyPr>
          <a:p>
            <a:r>
              <a:rPr lang="en-US" altLang="zh-CN" sz="2400" noProof="0" dirty="0">
                <a:ln>
                  <a:noFill/>
                </a:ln>
                <a:solidFill>
                  <a:srgbClr val="2E7D32"/>
                </a:solidFill>
                <a:effectLst/>
                <a:uLnTx/>
                <a:uFillTx/>
                <a:ea typeface="华文新魏" panose="02010800040101010101" charset="-122"/>
                <a:cs typeface="+mn-lt"/>
              </a:rPr>
              <a:t>Technological advancements in forestry sectors and forestry higher education</a:t>
            </a:r>
            <a:endParaRPr lang="en-US" altLang="zh-CN" sz="2400" noProof="0" dirty="0">
              <a:ln>
                <a:noFill/>
              </a:ln>
              <a:solidFill>
                <a:srgbClr val="2E7D32"/>
              </a:solidFill>
              <a:effectLst/>
              <a:uLnTx/>
              <a:uFillTx/>
              <a:ea typeface="华文新魏" panose="02010800040101010101" charset="-122"/>
              <a:cs typeface="+mn-lt"/>
            </a:endParaRPr>
          </a:p>
        </p:txBody>
      </p:sp>
      <p:sp>
        <p:nvSpPr>
          <p:cNvPr id="17" name="文本框 16"/>
          <p:cNvSpPr txBox="1"/>
          <p:nvPr/>
        </p:nvSpPr>
        <p:spPr>
          <a:xfrm>
            <a:off x="6908165" y="5248910"/>
            <a:ext cx="4902835" cy="829945"/>
          </a:xfrm>
          <a:prstGeom prst="rect">
            <a:avLst/>
          </a:prstGeom>
          <a:noFill/>
        </p:spPr>
        <p:txBody>
          <a:bodyPr wrap="square" rtlCol="0">
            <a:spAutoFit/>
          </a:bodyPr>
          <a:p>
            <a:r>
              <a:rPr lang="en-US" altLang="zh-CN" sz="2400" noProof="0" dirty="0">
                <a:ln>
                  <a:noFill/>
                </a:ln>
                <a:solidFill>
                  <a:srgbClr val="2E7D32"/>
                </a:solidFill>
                <a:effectLst/>
                <a:uLnTx/>
                <a:uFillTx/>
                <a:ea typeface="华文新魏" panose="02010800040101010101" charset="-122"/>
                <a:cs typeface="+mn-lt"/>
              </a:rPr>
              <a:t>Modern forestry education with interdisciplinary curricula</a:t>
            </a:r>
            <a:endParaRPr lang="en-US" altLang="zh-CN" sz="2400" noProof="0" dirty="0">
              <a:ln>
                <a:noFill/>
              </a:ln>
              <a:solidFill>
                <a:srgbClr val="2E7D32"/>
              </a:solidFill>
              <a:effectLst/>
              <a:uLnTx/>
              <a:uFillTx/>
              <a:ea typeface="华文新魏" panose="02010800040101010101" charset="-122"/>
              <a:cs typeface="+mn-lt"/>
            </a:endParaRPr>
          </a:p>
        </p:txBody>
      </p:sp>
    </p:spTree>
    <p:custDataLst>
      <p:tags r:id="rId16"/>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01</a:t>
            </a:r>
            <a:endParaRPr lang="en-US" altLang="zh-CN"/>
          </a:p>
        </p:txBody>
      </p:sp>
      <p:pic>
        <p:nvPicPr>
          <p:cNvPr id="2" name="图片 3" descr="IMG_20250709_083425_1"/>
          <p:cNvPicPr/>
          <p:nvPr/>
        </p:nvPicPr>
        <p:blipFill>
          <a:blip r:embed="rId3"/>
          <a:srcRect t="12054" r="11111" b="16586"/>
          <a:stretch>
            <a:fillRect/>
          </a:stretch>
        </p:blipFill>
        <p:spPr>
          <a:xfrm>
            <a:off x="5075873" y="1973263"/>
            <a:ext cx="6354000" cy="4068000"/>
          </a:xfrm>
          <a:prstGeom prst="rect">
            <a:avLst/>
          </a:prstGeom>
          <a:noFill/>
          <a:ln w="9525">
            <a:noFill/>
          </a:ln>
        </p:spPr>
      </p:pic>
      <p:sp>
        <p:nvSpPr>
          <p:cNvPr id="3" name="文本框 2"/>
          <p:cNvSpPr txBox="1"/>
          <p:nvPr/>
        </p:nvSpPr>
        <p:spPr>
          <a:xfrm>
            <a:off x="1116330" y="2133600"/>
            <a:ext cx="3960495" cy="3352800"/>
          </a:xfrm>
          <a:prstGeom prst="rect">
            <a:avLst/>
          </a:prstGeom>
        </p:spPr>
        <p:txBody>
          <a:bodyPr wrap="square">
            <a:noAutofit/>
          </a:bodyPr>
          <a:p>
            <a:pPr marL="0" indent="0" algn="ctr" defTabSz="266700">
              <a:spcBef>
                <a:spcPct val="0"/>
              </a:spcBef>
              <a:spcAft>
                <a:spcPct val="0"/>
              </a:spcAft>
            </a:pPr>
            <a:r>
              <a:rPr lang="en-US" altLang="zh-CN" sz="2400" b="1">
                <a:latin typeface="Arial" panose="020B0604020202020204"/>
                <a:ea typeface="Arial" panose="020B0604020202020204"/>
              </a:rPr>
              <a:t>Reimagining Forestry Education for the 21st Century: Integrating AI, Field</a:t>
            </a:r>
            <a:r>
              <a:rPr lang="en-US" altLang="zh-CN" sz="2400" b="1">
                <a:latin typeface="Arial" panose="020B0604020202020204"/>
                <a:ea typeface="宋体" panose="02010600030101010101" pitchFamily="2" charset="-122"/>
              </a:rPr>
              <a:t> </a:t>
            </a:r>
            <a:r>
              <a:rPr lang="en-US" altLang="zh-CN" sz="2400" b="1">
                <a:latin typeface="Arial" panose="020B0604020202020204"/>
                <a:ea typeface="Arial" panose="020B0604020202020204"/>
              </a:rPr>
              <a:t>Experiences, and Interdisciplinary Training</a:t>
            </a:r>
            <a:endParaRPr lang="en-US" altLang="zh-CN" sz="2400" b="1">
              <a:latin typeface="Arial" panose="020B0604020202020204"/>
              <a:ea typeface="Arial" panose="020B0604020202020204"/>
            </a:endParaRPr>
          </a:p>
          <a:p>
            <a:pPr marL="0" indent="0" algn="ctr" defTabSz="266700">
              <a:spcBef>
                <a:spcPct val="0"/>
              </a:spcBef>
              <a:spcAft>
                <a:spcPct val="0"/>
              </a:spcAft>
            </a:pPr>
            <a:endParaRPr lang="en-US" altLang="zh-CN" sz="1600" b="1">
              <a:latin typeface="Arial" panose="020B0604020202020204"/>
              <a:ea typeface="Arial" panose="020B0604020202020204"/>
            </a:endParaRPr>
          </a:p>
          <a:p>
            <a:pPr marL="0" indent="0" algn="ctr" defTabSz="266700">
              <a:spcBef>
                <a:spcPct val="0"/>
              </a:spcBef>
              <a:spcAft>
                <a:spcPct val="0"/>
              </a:spcAft>
            </a:pPr>
            <a:r>
              <a:rPr lang="en-US" altLang="zh-CN" sz="2000">
                <a:latin typeface="Arial" panose="020B0604020202020204"/>
                <a:ea typeface="Arial" panose="020B0604020202020204"/>
              </a:rPr>
              <a:t>Cristián Bonacić </a:t>
            </a:r>
            <a:endParaRPr lang="en-US" altLang="zh-CN" sz="2000">
              <a:latin typeface="Arial" panose="020B0604020202020204"/>
              <a:ea typeface="Arial" panose="020B0604020202020204"/>
            </a:endParaRPr>
          </a:p>
          <a:p>
            <a:pPr marL="0" indent="0" algn="ctr" defTabSz="266700">
              <a:spcBef>
                <a:spcPct val="0"/>
              </a:spcBef>
              <a:spcAft>
                <a:spcPct val="0"/>
              </a:spcAft>
            </a:pPr>
            <a:r>
              <a:rPr lang="en-US" altLang="zh-CN" sz="2000">
                <a:latin typeface="Arial" panose="020B0604020202020204"/>
                <a:ea typeface="Arial" panose="020B0604020202020204"/>
              </a:rPr>
              <a:t>School of Agriculture and Forestry, Pontificia Universidad Católica de Chile</a:t>
            </a:r>
            <a:endParaRPr lang="en-US" altLang="zh-CN" sz="2000">
              <a:latin typeface="Arial" panose="020B0604020202020204"/>
              <a:ea typeface="Arial" panose="020B0604020202020204"/>
            </a:endParaRPr>
          </a:p>
        </p:txBody>
      </p:sp>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515745" y="1783080"/>
            <a:ext cx="9578340" cy="3784600"/>
          </a:xfrm>
          <a:prstGeom prst="rect">
            <a:avLst/>
          </a:prstGeom>
        </p:spPr>
        <p:txBody>
          <a:bodyPr wrap="square">
            <a:spAutoFit/>
          </a:bodyPr>
          <a:p>
            <a:pPr marL="0" indent="0" algn="just" defTabSz="266700">
              <a:spcBef>
                <a:spcPct val="0"/>
              </a:spcBef>
              <a:spcAft>
                <a:spcPct val="0"/>
              </a:spcAft>
            </a:pPr>
            <a:r>
              <a:rPr lang="en-US" altLang="zh-CN" sz="2400">
                <a:uFillTx/>
                <a:ea typeface="Arial" panose="020B0604020202020204"/>
                <a:cs typeface="+mn-lt"/>
              </a:rPr>
              <a:t>Dr. Cristián Bonacić argued that modern forestry education must be transformed to address the challenges of disconnected, digitally-native urban students and the risks of uncritical AI reliance, while meeting industry needs for adaptable professionals. The core solution is integrating rigorous field experiences (‘learning by doing’) to build resilience, practical skills, and critical thinking, combined with cautious AI training, fostering a new generation of foresters equipped for hybrid tech-field environments. He concluded by inviting Asia-Pacific universities to a 10-day Chilean field course showcasing diverse ecosystems and management challenges.</a:t>
            </a:r>
            <a:endParaRPr lang="en-US" altLang="zh-CN" sz="2400">
              <a:uFillTx/>
              <a:ea typeface="Arial" panose="020B0604020202020204"/>
              <a:cs typeface="+mn-lt"/>
            </a:endParaRPr>
          </a:p>
        </p:txBody>
      </p:sp>
    </p:spTree>
    <p:custDataLst>
      <p:tags r:id="rId2"/>
    </p:custData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01</a:t>
            </a:r>
            <a:endParaRPr lang="en-US" altLang="zh-CN"/>
          </a:p>
        </p:txBody>
      </p:sp>
      <p:pic>
        <p:nvPicPr>
          <p:cNvPr id="2" name="图片 5" descr="IMG_20250709_091616"/>
          <p:cNvPicPr/>
          <p:nvPr/>
        </p:nvPicPr>
        <p:blipFill>
          <a:blip r:embed="rId3"/>
          <a:srcRect t="14169" r="9662" b="11111"/>
          <a:stretch>
            <a:fillRect/>
          </a:stretch>
        </p:blipFill>
        <p:spPr>
          <a:xfrm>
            <a:off x="5373370" y="1873885"/>
            <a:ext cx="6354000" cy="4068000"/>
          </a:xfrm>
          <a:prstGeom prst="rect">
            <a:avLst/>
          </a:prstGeom>
          <a:noFill/>
          <a:ln w="9525">
            <a:noFill/>
          </a:ln>
        </p:spPr>
      </p:pic>
      <p:sp>
        <p:nvSpPr>
          <p:cNvPr id="3" name="文本框 2"/>
          <p:cNvSpPr txBox="1"/>
          <p:nvPr/>
        </p:nvSpPr>
        <p:spPr>
          <a:xfrm>
            <a:off x="738505" y="2133600"/>
            <a:ext cx="4337685" cy="2865120"/>
          </a:xfrm>
          <a:prstGeom prst="rect">
            <a:avLst/>
          </a:prstGeom>
        </p:spPr>
        <p:txBody>
          <a:bodyPr wrap="square">
            <a:noAutofit/>
          </a:bodyPr>
          <a:p>
            <a:pPr marL="248285" indent="-248285" algn="ctr" defTabSz="266700">
              <a:spcBef>
                <a:spcPct val="0"/>
              </a:spcBef>
              <a:spcAft>
                <a:spcPct val="0"/>
              </a:spcAft>
            </a:pPr>
            <a:r>
              <a:rPr lang="en-US" altLang="zh-CN" sz="2400" b="1">
                <a:latin typeface="Arial" panose="020B0604020202020204"/>
                <a:ea typeface="Arial" panose="020B0604020202020204"/>
              </a:rPr>
              <a:t>Innovation of Interdisciplinary Course for Graduate Program-Perceptions from</a:t>
            </a:r>
            <a:r>
              <a:rPr lang="en-US" altLang="zh-CN" sz="2400" b="1">
                <a:latin typeface="Arial" panose="020B0604020202020204"/>
                <a:ea typeface="宋体" panose="02010600030101010101" pitchFamily="2" charset="-122"/>
              </a:rPr>
              <a:t> </a:t>
            </a:r>
            <a:r>
              <a:rPr lang="en-US" altLang="zh-CN" sz="2400" b="1">
                <a:latin typeface="Arial" panose="020B0604020202020204"/>
                <a:ea typeface="Arial" panose="020B0604020202020204"/>
              </a:rPr>
              <a:t>the Field Study</a:t>
            </a:r>
            <a:r>
              <a:rPr lang="en-US" altLang="zh-CN" sz="2400" b="1">
                <a:latin typeface="Arial" panose="020B0604020202020204"/>
                <a:ea typeface="宋体" panose="02010600030101010101" pitchFamily="2" charset="-122"/>
              </a:rPr>
              <a:t> </a:t>
            </a:r>
            <a:r>
              <a:rPr lang="en-US" altLang="zh-CN" sz="2400" b="1">
                <a:latin typeface="Arial" panose="020B0604020202020204"/>
                <a:ea typeface="Arial" panose="020B0604020202020204"/>
              </a:rPr>
              <a:t>in Shaanxi</a:t>
            </a:r>
            <a:endParaRPr lang="en-US" altLang="zh-CN" sz="2400" b="1">
              <a:latin typeface="Arial" panose="020B0604020202020204"/>
              <a:ea typeface="Arial" panose="020B0604020202020204"/>
            </a:endParaRPr>
          </a:p>
          <a:p>
            <a:pPr marL="248285" indent="-248285" algn="ctr" defTabSz="266700">
              <a:spcBef>
                <a:spcPct val="0"/>
              </a:spcBef>
              <a:spcAft>
                <a:spcPct val="0"/>
              </a:spcAft>
            </a:pPr>
            <a:endParaRPr lang="en-US" altLang="zh-CN" sz="2400" b="1">
              <a:latin typeface="Arial" panose="020B0604020202020204"/>
              <a:ea typeface="Arial" panose="020B0604020202020204"/>
            </a:endParaRPr>
          </a:p>
          <a:p>
            <a:pPr marL="0" indent="0" algn="ctr" defTabSz="266700">
              <a:spcBef>
                <a:spcPct val="0"/>
              </a:spcBef>
              <a:spcAft>
                <a:spcPct val="0"/>
              </a:spcAft>
            </a:pPr>
            <a:r>
              <a:rPr lang="en-US" altLang="zh-CN" sz="2000">
                <a:latin typeface="Arial" panose="020B0604020202020204"/>
                <a:ea typeface="Arial" panose="020B0604020202020204"/>
              </a:rPr>
              <a:t>Li</a:t>
            </a:r>
            <a:r>
              <a:rPr lang="en-US" altLang="zh-CN" sz="2000">
                <a:latin typeface="Arial" panose="020B0604020202020204"/>
                <a:ea typeface="宋体" panose="02010600030101010101" pitchFamily="2" charset="-122"/>
              </a:rPr>
              <a:t> </a:t>
            </a:r>
            <a:r>
              <a:rPr lang="en-US" altLang="zh-CN" sz="2000">
                <a:latin typeface="Arial" panose="020B0604020202020204"/>
                <a:ea typeface="Arial" panose="020B0604020202020204"/>
              </a:rPr>
              <a:t>Qiang</a:t>
            </a:r>
            <a:endParaRPr lang="en-US" altLang="zh-CN" sz="2000">
              <a:latin typeface="Arial" panose="020B0604020202020204"/>
              <a:ea typeface="Arial" panose="020B0604020202020204"/>
            </a:endParaRPr>
          </a:p>
          <a:p>
            <a:pPr marL="0" indent="0" algn="ctr" defTabSz="266700">
              <a:spcBef>
                <a:spcPct val="0"/>
              </a:spcBef>
              <a:spcAft>
                <a:spcPct val="0"/>
              </a:spcAft>
            </a:pPr>
            <a:r>
              <a:rPr lang="en-US" altLang="zh-CN" sz="2000">
                <a:latin typeface="Arial" panose="020B0604020202020204"/>
                <a:ea typeface="Arial" panose="020B0604020202020204"/>
              </a:rPr>
              <a:t>College of Forestry, Northwest Agriculture and Forestry University</a:t>
            </a:r>
            <a:endParaRPr lang="en-US" altLang="zh-CN" sz="2000">
              <a:latin typeface="Arial" panose="020B0604020202020204"/>
              <a:ea typeface="Arial" panose="020B0604020202020204"/>
            </a:endParaRPr>
          </a:p>
        </p:txBody>
      </p:sp>
    </p:spTree>
    <p:custDataLst>
      <p:tags r:id="rId4"/>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515110" y="1783080"/>
            <a:ext cx="9639300" cy="3784600"/>
          </a:xfrm>
          <a:prstGeom prst="rect">
            <a:avLst/>
          </a:prstGeom>
        </p:spPr>
        <p:txBody>
          <a:bodyPr wrap="square">
            <a:spAutoFit/>
          </a:bodyPr>
          <a:p>
            <a:pPr marL="0" indent="0" algn="just" defTabSz="266700">
              <a:spcBef>
                <a:spcPct val="0"/>
              </a:spcBef>
              <a:spcAft>
                <a:spcPct val="0"/>
              </a:spcAft>
            </a:pPr>
            <a:r>
              <a:rPr lang="en-US" altLang="zh-CN" sz="2400">
                <a:uFillTx/>
                <a:ea typeface="Arial" panose="020B0604020202020204"/>
                <a:cs typeface="+mn-lt"/>
              </a:rPr>
              <a:t>Dr.Li Qiang indicated that the Northwest A&amp;F University , a leading Chinese institution in agriculture and forestry, hosted the APFNet Master's Program training international forestry professionals. This two-year, English-taught program combines strong tanagement and ecology with extensive practical field studie</a:t>
            </a:r>
            <a:r>
              <a:rPr lang="en-US" altLang="zh-CN" sz="2400">
                <a:uFillTx/>
                <a:ea typeface="Arial" panose="020B0604020202020204"/>
                <a:cs typeface="+mn-lt"/>
                <a:sym typeface="+mn-ea"/>
              </a:rPr>
              <a:t>heoretical coursework in areas like sustainable forest m</a:t>
            </a:r>
            <a:r>
              <a:rPr lang="en-US" altLang="zh-CN" sz="2400">
                <a:uFillTx/>
                <a:ea typeface="Arial" panose="020B0604020202020204"/>
                <a:cs typeface="+mn-lt"/>
              </a:rPr>
              <a:t>s across diverse ecosystems in Shaanxi. Through this integrated approach, students have understood global forestry trends and ecological solutions, preparing them for careers as experts in regional forest management, ecological restoration, and global sustainable resource management.</a:t>
            </a:r>
            <a:endParaRPr lang="en-US" altLang="zh-CN" sz="2400">
              <a:uFillTx/>
              <a:ea typeface="Arial" panose="020B0604020202020204"/>
              <a:cs typeface="+mn-lt"/>
            </a:endParaRPr>
          </a:p>
        </p:txBody>
      </p:sp>
    </p:spTree>
    <p:custDataLst>
      <p:tags r:id="rId2"/>
    </p:custData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01</a:t>
            </a:r>
            <a:endParaRPr lang="en-US" altLang="zh-CN"/>
          </a:p>
        </p:txBody>
      </p:sp>
      <p:pic>
        <p:nvPicPr>
          <p:cNvPr id="2" name="图片 6" descr="IMG_20250709_094523"/>
          <p:cNvPicPr/>
          <p:nvPr/>
        </p:nvPicPr>
        <p:blipFill>
          <a:blip r:embed="rId3"/>
          <a:srcRect l="6432" t="7443" r="7524" b="13107"/>
          <a:stretch>
            <a:fillRect/>
          </a:stretch>
        </p:blipFill>
        <p:spPr>
          <a:xfrm>
            <a:off x="5373370" y="1793875"/>
            <a:ext cx="6354000" cy="4068000"/>
          </a:xfrm>
          <a:prstGeom prst="rect">
            <a:avLst/>
          </a:prstGeom>
          <a:noFill/>
          <a:ln w="9525">
            <a:noFill/>
          </a:ln>
        </p:spPr>
      </p:pic>
      <p:sp>
        <p:nvSpPr>
          <p:cNvPr id="3" name="文本框 2"/>
          <p:cNvSpPr txBox="1"/>
          <p:nvPr/>
        </p:nvSpPr>
        <p:spPr>
          <a:xfrm>
            <a:off x="816610" y="1945640"/>
            <a:ext cx="4417695" cy="3545840"/>
          </a:xfrm>
          <a:prstGeom prst="rect">
            <a:avLst/>
          </a:prstGeom>
        </p:spPr>
        <p:txBody>
          <a:bodyPr wrap="square">
            <a:noAutofit/>
          </a:bodyPr>
          <a:p>
            <a:pPr marL="0" indent="0" algn="ctr" defTabSz="266700">
              <a:spcBef>
                <a:spcPct val="0"/>
              </a:spcBef>
              <a:spcAft>
                <a:spcPct val="0"/>
              </a:spcAft>
            </a:pPr>
            <a:r>
              <a:rPr lang="en-US" altLang="zh-CN" sz="2400" b="1">
                <a:latin typeface="Arial" panose="020B0604020202020204"/>
                <a:ea typeface="Arial" panose="020B0604020202020204"/>
              </a:rPr>
              <a:t>Modern Forestry Curriculum Development Using Developing and Developed World Experiences: </a:t>
            </a:r>
            <a:endParaRPr lang="en-US" altLang="zh-CN" sz="2400" b="1">
              <a:latin typeface="Arial" panose="020B0604020202020204"/>
              <a:ea typeface="Arial" panose="020B0604020202020204"/>
            </a:endParaRPr>
          </a:p>
          <a:p>
            <a:pPr marL="0" indent="0" algn="ctr" defTabSz="266700">
              <a:spcBef>
                <a:spcPct val="0"/>
              </a:spcBef>
              <a:spcAft>
                <a:spcPct val="0"/>
              </a:spcAft>
            </a:pPr>
            <a:r>
              <a:rPr lang="en-US" altLang="zh-CN" sz="2400" b="1">
                <a:latin typeface="Arial" panose="020B0604020202020204"/>
                <a:ea typeface="Arial" panose="020B0604020202020204"/>
              </a:rPr>
              <a:t>Perspective Bangladesh</a:t>
            </a:r>
            <a:endParaRPr lang="en-US" altLang="zh-CN" sz="2400" b="1">
              <a:latin typeface="Arial" panose="020B0604020202020204"/>
              <a:ea typeface="Arial" panose="020B0604020202020204"/>
            </a:endParaRPr>
          </a:p>
          <a:p>
            <a:pPr marL="0" indent="0" algn="ctr" defTabSz="266700">
              <a:spcBef>
                <a:spcPct val="0"/>
              </a:spcBef>
              <a:spcAft>
                <a:spcPct val="0"/>
              </a:spcAft>
            </a:pPr>
            <a:endParaRPr lang="en-US" altLang="zh-CN" sz="2400" b="1">
              <a:latin typeface="Arial" panose="020B0604020202020204"/>
              <a:ea typeface="Arial" panose="020B0604020202020204"/>
            </a:endParaRPr>
          </a:p>
          <a:p>
            <a:pPr marL="0" indent="0" algn="ctr" defTabSz="266700">
              <a:spcBef>
                <a:spcPct val="0"/>
              </a:spcBef>
              <a:spcAft>
                <a:spcPct val="0"/>
              </a:spcAft>
            </a:pPr>
            <a:r>
              <a:rPr lang="en-US" altLang="zh-CN" sz="2000">
                <a:latin typeface="+mj-lt"/>
                <a:ea typeface="Arial" panose="020B0604020202020204"/>
                <a:cs typeface="+mj-lt"/>
              </a:rPr>
              <a:t>Mohammed Al-Amin</a:t>
            </a:r>
            <a:endParaRPr lang="en-US" altLang="zh-CN" sz="2000">
              <a:latin typeface="+mj-lt"/>
              <a:ea typeface="Arial" panose="020B0604020202020204"/>
              <a:cs typeface="+mj-lt"/>
            </a:endParaRPr>
          </a:p>
          <a:p>
            <a:pPr marL="0" indent="0" algn="ctr" defTabSz="266700">
              <a:spcBef>
                <a:spcPct val="0"/>
              </a:spcBef>
              <a:spcAft>
                <a:spcPct val="0"/>
              </a:spcAft>
            </a:pPr>
            <a:r>
              <a:rPr lang="en-US" altLang="zh-CN" sz="2000">
                <a:latin typeface="+mj-lt"/>
                <a:ea typeface="Arial" panose="020B0604020202020204"/>
                <a:cs typeface="+mj-lt"/>
              </a:rPr>
              <a:t>Institute of Forestry and Environmental Sciences, University of Chittagong</a:t>
            </a:r>
            <a:endParaRPr lang="en-US" altLang="zh-CN" sz="2000">
              <a:latin typeface="+mj-lt"/>
              <a:ea typeface="Arial" panose="020B0604020202020204"/>
              <a:cs typeface="+mj-lt"/>
            </a:endParaRPr>
          </a:p>
        </p:txBody>
      </p:sp>
    </p:spTree>
    <p:custDataLst>
      <p:tags r:id="rId4"/>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737360" y="1659890"/>
            <a:ext cx="9197340" cy="4154170"/>
          </a:xfrm>
          <a:prstGeom prst="rect">
            <a:avLst/>
          </a:prstGeom>
        </p:spPr>
        <p:txBody>
          <a:bodyPr wrap="square">
            <a:spAutoFit/>
          </a:bodyPr>
          <a:p>
            <a:pPr marL="0" indent="0" algn="just" defTabSz="266700">
              <a:spcBef>
                <a:spcPct val="0"/>
              </a:spcBef>
              <a:spcAft>
                <a:spcPct val="0"/>
              </a:spcAft>
            </a:pPr>
            <a:r>
              <a:rPr lang="en-US" altLang="zh-CN" sz="2400">
                <a:latin typeface="Arial" panose="020B0604020202020204"/>
                <a:ea typeface="Arial" panose="020B0604020202020204"/>
              </a:rPr>
              <a:t>Prof. Mohammed Al-Amin shared that the Institute of Forestry and Environmental Sciences, University of Chittagong</a:t>
            </a:r>
            <a:r>
              <a:rPr lang="en-US" altLang="zh-CN" sz="2400">
                <a:latin typeface="Arial" panose="020B0604020202020204"/>
                <a:ea typeface="宋体" panose="02010600030101010101" pitchFamily="2" charset="-122"/>
              </a:rPr>
              <a:t> </a:t>
            </a:r>
            <a:r>
              <a:rPr lang="en-US" altLang="zh-CN" sz="2400">
                <a:latin typeface="Arial" panose="020B0604020202020204"/>
                <a:ea typeface="Arial" panose="020B0604020202020204"/>
              </a:rPr>
              <a:t>(IFESCU) is modernizing its forestry curriculum through a structured quality assurance process incorporating stakeholder input on emerging topics such as climate change adaptation, REDD+, and digital tools. This reform leverages online learning methods and international collaborations for capacity building, but still faces challenges like equitable access to resources and rising academic misconduct. The initiative represents a paradigm shift in Bangladeshi forestry education, aiming to align with global standards and address contemporary socio-ecological challenges.</a:t>
            </a:r>
            <a:endParaRPr lang="en-US" altLang="zh-CN" sz="2400">
              <a:latin typeface="Arial" panose="020B0604020202020204"/>
              <a:ea typeface="Arial" panose="020B0604020202020204"/>
            </a:endParaRPr>
          </a:p>
        </p:txBody>
      </p:sp>
    </p:spTree>
    <p:custDataLst>
      <p:tags r:id="rId2"/>
    </p:custData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01</a:t>
            </a:r>
            <a:endParaRPr lang="en-US" altLang="zh-CN"/>
          </a:p>
        </p:txBody>
      </p:sp>
      <p:pic>
        <p:nvPicPr>
          <p:cNvPr id="2" name="图片 1" descr="1552"/>
          <p:cNvPicPr/>
          <p:nvPr/>
        </p:nvPicPr>
        <p:blipFill>
          <a:blip r:embed="rId3"/>
          <a:stretch>
            <a:fillRect/>
          </a:stretch>
        </p:blipFill>
        <p:spPr>
          <a:xfrm>
            <a:off x="5076190" y="1756410"/>
            <a:ext cx="6354000" cy="4068000"/>
          </a:xfrm>
          <a:prstGeom prst="rect">
            <a:avLst/>
          </a:prstGeom>
        </p:spPr>
      </p:pic>
      <p:sp>
        <p:nvSpPr>
          <p:cNvPr id="4" name="文本框 3"/>
          <p:cNvSpPr txBox="1"/>
          <p:nvPr/>
        </p:nvSpPr>
        <p:spPr>
          <a:xfrm>
            <a:off x="522605" y="1990090"/>
            <a:ext cx="4553585" cy="3599815"/>
          </a:xfrm>
          <a:prstGeom prst="rect">
            <a:avLst/>
          </a:prstGeom>
        </p:spPr>
        <p:txBody>
          <a:bodyPr wrap="square">
            <a:spAutoFit/>
          </a:bodyPr>
          <a:p>
            <a:pPr marL="0" indent="0" algn="ctr" defTabSz="266700">
              <a:spcBef>
                <a:spcPct val="0"/>
              </a:spcBef>
              <a:spcAft>
                <a:spcPct val="0"/>
              </a:spcAft>
            </a:pPr>
            <a:r>
              <a:rPr lang="en-US" altLang="zh-CN" sz="2400" b="1">
                <a:latin typeface="+mj-lt"/>
                <a:ea typeface="Arial" panose="020B0604020202020204"/>
                <a:cs typeface="+mj-lt"/>
              </a:rPr>
              <a:t>Industry-Academia Integration in Master of Forestry (MF) Program: Cultivation Model and Curriculum Reform at Northeast Forestry University</a:t>
            </a:r>
            <a:endParaRPr lang="en-US" altLang="zh-CN" sz="2400" b="1">
              <a:latin typeface="+mj-lt"/>
              <a:ea typeface="Arial" panose="020B0604020202020204"/>
              <a:cs typeface="+mj-lt"/>
            </a:endParaRPr>
          </a:p>
          <a:p>
            <a:pPr marL="0" indent="0" algn="ctr" defTabSz="266700">
              <a:spcBef>
                <a:spcPct val="0"/>
              </a:spcBef>
              <a:spcAft>
                <a:spcPct val="0"/>
              </a:spcAft>
            </a:pPr>
            <a:endParaRPr lang="en-US" altLang="zh-CN" sz="2400" b="1">
              <a:latin typeface="+mj-lt"/>
              <a:ea typeface="Arial" panose="020B0604020202020204"/>
              <a:cs typeface="+mj-lt"/>
            </a:endParaRPr>
          </a:p>
          <a:p>
            <a:pPr marL="0" indent="0" algn="ctr" defTabSz="266700">
              <a:spcBef>
                <a:spcPct val="0"/>
              </a:spcBef>
              <a:spcAft>
                <a:spcPct val="0"/>
              </a:spcAft>
            </a:pPr>
            <a:r>
              <a:rPr lang="en-US" altLang="zh-CN" sz="2000">
                <a:latin typeface="Arial" panose="020B0604020202020204"/>
                <a:ea typeface="Arial" panose="020B0604020202020204"/>
              </a:rPr>
              <a:t>Han Donghui</a:t>
            </a:r>
            <a:endParaRPr lang="en-US" altLang="zh-CN" sz="2000">
              <a:latin typeface="Arial" panose="020B0604020202020204"/>
              <a:ea typeface="Arial" panose="020B0604020202020204"/>
            </a:endParaRPr>
          </a:p>
          <a:p>
            <a:pPr marL="0" indent="0" algn="ctr" defTabSz="266700">
              <a:spcBef>
                <a:spcPct val="0"/>
              </a:spcBef>
              <a:spcAft>
                <a:spcPct val="0"/>
              </a:spcAft>
            </a:pPr>
            <a:r>
              <a:rPr lang="en-US" altLang="zh-CN" sz="2000">
                <a:latin typeface="Arial" panose="020B0604020202020204"/>
                <a:ea typeface="Arial" panose="020B0604020202020204"/>
              </a:rPr>
              <a:t>Faculty of Forestry, Northeast Forestry University (NEFU)</a:t>
            </a:r>
            <a:endParaRPr lang="en-US" altLang="zh-CN" sz="2000">
              <a:latin typeface="Arial" panose="020B0604020202020204"/>
              <a:ea typeface="Arial" panose="020B0604020202020204"/>
            </a:endParaRPr>
          </a:p>
        </p:txBody>
      </p:sp>
    </p:spTree>
    <p:custDataLst>
      <p:tags r:id="rId4"/>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515745" y="1659890"/>
            <a:ext cx="9859010" cy="3784600"/>
          </a:xfrm>
          <a:prstGeom prst="rect">
            <a:avLst/>
          </a:prstGeom>
        </p:spPr>
        <p:txBody>
          <a:bodyPr wrap="square">
            <a:spAutoFit/>
          </a:bodyPr>
          <a:p>
            <a:pPr marL="0" indent="0" algn="just" defTabSz="266700">
              <a:spcBef>
                <a:spcPct val="0"/>
              </a:spcBef>
              <a:spcAft>
                <a:spcPct val="0"/>
              </a:spcAft>
            </a:pPr>
            <a:r>
              <a:rPr lang="en-US" altLang="zh-CN" sz="2400">
                <a:uFillTx/>
                <a:ea typeface="Arial" panose="020B0604020202020204"/>
                <a:cs typeface="+mn-lt"/>
              </a:rPr>
              <a:t>Prof. Han Donghui stated that Northeast Forestry University (NEFU) pioneered an industry-academia integrated cultivation model for its Forestry Professional Master’s program, featuring a rigorous admissions process, dual academic-industry mentorship, and diverse educational bases. Curriculum reforms emphasize real-world problem solving through VR/AI simulations (e.g. forest fire prevention simulations), competency-based assessments, and technology-enhanced learning platforms. This approach has yielded significant educational achievements, including national teaching awards and extensive adoption of NEFU-published textbooks across China.</a:t>
            </a:r>
            <a:endParaRPr lang="en-US" altLang="zh-CN" sz="2400">
              <a:uFillTx/>
              <a:ea typeface="Arial" panose="020B0604020202020204"/>
              <a:cs typeface="+mn-lt"/>
            </a:endParaRPr>
          </a:p>
        </p:txBody>
      </p:sp>
    </p:spTree>
    <p:custDataLst>
      <p:tags r:id="rId2"/>
    </p:custData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01</a:t>
            </a:r>
            <a:endParaRPr lang="en-US" altLang="zh-CN"/>
          </a:p>
        </p:txBody>
      </p:sp>
      <p:pic>
        <p:nvPicPr>
          <p:cNvPr id="2" name="图片 9" descr="IMG_20250709_103807"/>
          <p:cNvPicPr/>
          <p:nvPr/>
        </p:nvPicPr>
        <p:blipFill>
          <a:blip r:embed="rId3"/>
          <a:srcRect t="10789" r="4710" b="5797"/>
          <a:stretch>
            <a:fillRect/>
          </a:stretch>
        </p:blipFill>
        <p:spPr>
          <a:xfrm>
            <a:off x="5303838" y="1924050"/>
            <a:ext cx="6354000" cy="4068000"/>
          </a:xfrm>
          <a:prstGeom prst="rect">
            <a:avLst/>
          </a:prstGeom>
          <a:noFill/>
          <a:ln w="9525">
            <a:noFill/>
          </a:ln>
        </p:spPr>
      </p:pic>
      <p:sp>
        <p:nvSpPr>
          <p:cNvPr id="3" name="文本框 2"/>
          <p:cNvSpPr txBox="1"/>
          <p:nvPr/>
        </p:nvSpPr>
        <p:spPr>
          <a:xfrm>
            <a:off x="861695" y="1924050"/>
            <a:ext cx="4441825" cy="3325495"/>
          </a:xfrm>
          <a:prstGeom prst="rect">
            <a:avLst/>
          </a:prstGeom>
        </p:spPr>
        <p:txBody>
          <a:bodyPr wrap="square">
            <a:noAutofit/>
          </a:bodyPr>
          <a:p>
            <a:pPr marL="0" indent="0" algn="ctr" defTabSz="266700">
              <a:spcBef>
                <a:spcPct val="0"/>
              </a:spcBef>
              <a:spcAft>
                <a:spcPct val="0"/>
              </a:spcAft>
            </a:pPr>
            <a:r>
              <a:rPr lang="en-US" altLang="zh-CN" sz="2400" b="1">
                <a:latin typeface="Arial" panose="020B0604020202020204"/>
                <a:ea typeface="Arial" panose="020B0604020202020204"/>
              </a:rPr>
              <a:t>Curriculum Reform and Modernization in Forestry:Trap or Transformation?</a:t>
            </a:r>
            <a:r>
              <a:rPr lang="en-US" altLang="zh-CN" sz="2400" b="1">
                <a:latin typeface="Arial" panose="020B0604020202020204"/>
                <a:ea typeface="宋体" panose="02010600030101010101" pitchFamily="2" charset="-122"/>
              </a:rPr>
              <a:t> </a:t>
            </a:r>
            <a:r>
              <a:rPr lang="en-US" altLang="zh-CN" sz="2400" b="1">
                <a:latin typeface="Arial" panose="020B0604020202020204"/>
                <a:ea typeface="Arial" panose="020B0604020202020204"/>
              </a:rPr>
              <a:t>Lessons Learned from the</a:t>
            </a:r>
            <a:r>
              <a:rPr lang="en-US" altLang="zh-CN" sz="2400" b="1">
                <a:latin typeface="Arial" panose="020B0604020202020204"/>
                <a:ea typeface="宋体" panose="02010600030101010101" pitchFamily="2" charset="-122"/>
              </a:rPr>
              <a:t> </a:t>
            </a:r>
            <a:r>
              <a:rPr lang="en-US" altLang="zh-CN" sz="2400" b="1">
                <a:latin typeface="Arial" panose="020B0604020202020204"/>
                <a:ea typeface="Arial" panose="020B0604020202020204"/>
              </a:rPr>
              <a:t>Faculty of Forestry, Kasetsart University, Thailand</a:t>
            </a:r>
            <a:endParaRPr lang="en-US" altLang="zh-CN" sz="2400" b="1">
              <a:latin typeface="Arial" panose="020B0604020202020204"/>
              <a:ea typeface="Arial" panose="020B0604020202020204"/>
            </a:endParaRPr>
          </a:p>
          <a:p>
            <a:pPr marL="0" indent="0" algn="ctr" defTabSz="266700">
              <a:spcBef>
                <a:spcPct val="0"/>
              </a:spcBef>
              <a:spcAft>
                <a:spcPct val="0"/>
              </a:spcAft>
            </a:pPr>
            <a:endParaRPr lang="en-US" altLang="zh-CN" sz="1600" b="1">
              <a:latin typeface="Arial" panose="020B0604020202020204"/>
              <a:ea typeface="Arial" panose="020B0604020202020204"/>
            </a:endParaRPr>
          </a:p>
          <a:p>
            <a:pPr marL="0" indent="0" algn="ctr" defTabSz="266700">
              <a:spcBef>
                <a:spcPct val="0"/>
              </a:spcBef>
              <a:spcAft>
                <a:spcPct val="0"/>
              </a:spcAft>
            </a:pPr>
            <a:r>
              <a:rPr lang="en-US" altLang="zh-CN" sz="2000">
                <a:latin typeface="Arial" panose="020B0604020202020204"/>
                <a:ea typeface="Arial" panose="020B0604020202020204"/>
              </a:rPr>
              <a:t>Rachanee Pothitan</a:t>
            </a:r>
            <a:endParaRPr lang="en-US" altLang="zh-CN" sz="2000">
              <a:latin typeface="Arial" panose="020B0604020202020204"/>
              <a:ea typeface="Arial" panose="020B0604020202020204"/>
            </a:endParaRPr>
          </a:p>
          <a:p>
            <a:pPr marL="0" indent="0" algn="ctr" defTabSz="266700">
              <a:spcBef>
                <a:spcPct val="0"/>
              </a:spcBef>
              <a:spcAft>
                <a:spcPct val="0"/>
              </a:spcAft>
            </a:pPr>
            <a:r>
              <a:rPr lang="en-US" altLang="zh-CN" sz="2000">
                <a:latin typeface="Arial" panose="020B0604020202020204"/>
                <a:ea typeface="Arial" panose="020B0604020202020204"/>
              </a:rPr>
              <a:t>Faculty of Forestry, Kasetsart University</a:t>
            </a:r>
            <a:endParaRPr lang="en-US" altLang="zh-CN" sz="2000">
              <a:latin typeface="Arial" panose="020B0604020202020204"/>
              <a:ea typeface="Arial" panose="020B0604020202020204"/>
            </a:endParaRPr>
          </a:p>
        </p:txBody>
      </p:sp>
    </p:spTree>
    <p:custDataLst>
      <p:tags r:id="rId4"/>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400810" y="1536700"/>
            <a:ext cx="9672955" cy="4154170"/>
          </a:xfrm>
          <a:prstGeom prst="rect">
            <a:avLst/>
          </a:prstGeom>
        </p:spPr>
        <p:txBody>
          <a:bodyPr wrap="square">
            <a:spAutoFit/>
          </a:bodyPr>
          <a:p>
            <a:pPr marL="0" indent="0" algn="just" defTabSz="266700">
              <a:spcBef>
                <a:spcPct val="0"/>
              </a:spcBef>
              <a:spcAft>
                <a:spcPct val="0"/>
              </a:spcAft>
            </a:pPr>
            <a:r>
              <a:rPr lang="en-US" altLang="zh-CN" sz="2400">
                <a:ea typeface="Arial" panose="020B0604020202020204"/>
                <a:cs typeface="+mn-lt"/>
              </a:rPr>
              <a:t>Prof. Rachanee Pothitan stated that</a:t>
            </a:r>
            <a:r>
              <a:rPr lang="en-US" altLang="zh-CN" sz="2400">
                <a:ea typeface="宋体" panose="02010600030101010101" pitchFamily="2" charset="-122"/>
                <a:cs typeface="+mn-lt"/>
              </a:rPr>
              <a:t> </a:t>
            </a:r>
            <a:r>
              <a:rPr lang="en-US" altLang="zh-CN" sz="2400">
                <a:ea typeface="Arial" panose="020B0604020202020204"/>
                <a:cs typeface="+mn-lt"/>
              </a:rPr>
              <a:t>the Forestry Faculty of Kasetsart University undertook a comprehensive curriculum reform to transition from traditional content-heavy teaching to an outcome-oriented, competency-focused model aligned with Thailand's national standards and stakeholder needs. While the reform successfully integrated modern themes (e.g., climate change, GIS) and new teaching methods, it faced challenges including faculty resistance, resource constraints, and risks of superficial implementation.</a:t>
            </a:r>
            <a:r>
              <a:rPr lang="en-US" altLang="zh-CN" sz="2400">
                <a:ea typeface="宋体" panose="02010600030101010101" pitchFamily="2" charset="-122"/>
                <a:cs typeface="+mn-lt"/>
              </a:rPr>
              <a:t> </a:t>
            </a:r>
            <a:r>
              <a:rPr lang="en-US" altLang="zh-CN" sz="2400">
                <a:ea typeface="Arial" panose="020B0604020202020204"/>
                <a:cs typeface="+mn-lt"/>
              </a:rPr>
              <a:t>The shift marked a genuine transformation but requires sustained institutional commitment, resource investment, and stakeholder engagement to ensure long-term relevance in addressing evolving forestry challenges.</a:t>
            </a:r>
            <a:endParaRPr lang="en-US" altLang="zh-CN" sz="2400">
              <a:ea typeface="Arial" panose="020B0604020202020204"/>
              <a:cs typeface="+mn-lt"/>
            </a:endParaRPr>
          </a:p>
        </p:txBody>
      </p:sp>
    </p:spTree>
    <p:custDataLst>
      <p:tags r:id="rId2"/>
    </p:custData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735455" y="3013710"/>
            <a:ext cx="9478645" cy="1803400"/>
          </a:xfrm>
          <a:prstGeom prst="rect">
            <a:avLst/>
          </a:prstGeom>
          <a:noFill/>
        </p:spPr>
        <p:txBody>
          <a:bodyPr wrap="square" rtlCol="0" anchor="t">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b="1" noProof="0" dirty="0">
                <a:ln>
                  <a:noFill/>
                </a:ln>
                <a:solidFill>
                  <a:srgbClr val="2E7D32"/>
                </a:solidFill>
                <a:effectLst/>
                <a:uLnTx/>
                <a:uFillTx/>
                <a:latin typeface="+mj-lt"/>
                <a:ea typeface="华文新魏" panose="02010800040101010101" charset="-122"/>
                <a:cs typeface="+mj-lt"/>
                <a:sym typeface="汉仪旗黑-55简" panose="00020600040101010101" pitchFamily="18" charset="-122"/>
              </a:rPr>
              <a:t>Theme One: Micro-certificate forestry programs to enhance industry-academia collaboration</a:t>
            </a:r>
            <a:endParaRPr lang="en-US" altLang="zh-CN" sz="3200" b="1" noProof="0" dirty="0">
              <a:ln>
                <a:noFill/>
              </a:ln>
              <a:solidFill>
                <a:srgbClr val="2E7D32"/>
              </a:solidFill>
              <a:effectLst/>
              <a:uLnTx/>
              <a:uFillTx/>
              <a:latin typeface="+mj-lt"/>
              <a:ea typeface="华文新魏" panose="02010800040101010101" charset="-122"/>
              <a:cs typeface="+mj-lt"/>
              <a:sym typeface="汉仪旗黑-55简" panose="00020600040101010101" pitchFamily="18" charset="-122"/>
            </a:endParaRPr>
          </a:p>
        </p:txBody>
      </p:sp>
    </p:spTree>
    <p:custDataLst>
      <p:tags r:id="rId2"/>
    </p:custData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01</a:t>
            </a:r>
            <a:endParaRPr lang="en-US" altLang="zh-CN"/>
          </a:p>
        </p:txBody>
      </p:sp>
      <p:pic>
        <p:nvPicPr>
          <p:cNvPr id="2" name="图片 10" descr="IMG_20250709_111045_1"/>
          <p:cNvPicPr/>
          <p:nvPr/>
        </p:nvPicPr>
        <p:blipFill>
          <a:blip r:embed="rId3"/>
          <a:srcRect t="9984" r="8212" b="7246"/>
          <a:stretch>
            <a:fillRect/>
          </a:stretch>
        </p:blipFill>
        <p:spPr>
          <a:xfrm>
            <a:off x="5216208" y="1856105"/>
            <a:ext cx="6354000" cy="4068000"/>
          </a:xfrm>
          <a:prstGeom prst="rect">
            <a:avLst/>
          </a:prstGeom>
          <a:noFill/>
          <a:ln w="9525">
            <a:noFill/>
          </a:ln>
        </p:spPr>
      </p:pic>
      <p:sp>
        <p:nvSpPr>
          <p:cNvPr id="3" name="文本框 2"/>
          <p:cNvSpPr txBox="1"/>
          <p:nvPr/>
        </p:nvSpPr>
        <p:spPr>
          <a:xfrm>
            <a:off x="1400810" y="2285365"/>
            <a:ext cx="3481705" cy="2287270"/>
          </a:xfrm>
          <a:prstGeom prst="rect">
            <a:avLst/>
          </a:prstGeom>
        </p:spPr>
        <p:txBody>
          <a:bodyPr wrap="square">
            <a:noAutofit/>
          </a:bodyPr>
          <a:p>
            <a:pPr marL="0" indent="0" algn="ctr" defTabSz="266700">
              <a:spcBef>
                <a:spcPct val="0"/>
              </a:spcBef>
              <a:spcAft>
                <a:spcPct val="0"/>
              </a:spcAft>
            </a:pPr>
            <a:r>
              <a:rPr lang="en-US" altLang="zh-CN" sz="2400" b="1">
                <a:latin typeface="Arial" panose="020B0604020202020204"/>
                <a:ea typeface="Arial" panose="020B0604020202020204"/>
              </a:rPr>
              <a:t>AP-FECM Higher Forestry Education (2016-2025) Survey Report</a:t>
            </a:r>
            <a:endParaRPr lang="en-US" altLang="zh-CN" sz="2400" b="1">
              <a:latin typeface="Arial" panose="020B0604020202020204"/>
              <a:ea typeface="Arial" panose="020B0604020202020204"/>
            </a:endParaRPr>
          </a:p>
          <a:p>
            <a:pPr marL="0" indent="0" algn="ctr" defTabSz="266700">
              <a:spcBef>
                <a:spcPct val="0"/>
              </a:spcBef>
              <a:spcAft>
                <a:spcPct val="0"/>
              </a:spcAft>
            </a:pPr>
            <a:endParaRPr lang="en-US" altLang="zh-CN" sz="1600" b="1">
              <a:latin typeface="Arial" panose="020B0604020202020204"/>
              <a:ea typeface="Arial" panose="020B0604020202020204"/>
            </a:endParaRPr>
          </a:p>
          <a:p>
            <a:pPr marL="0" indent="0" algn="ctr" defTabSz="266700">
              <a:spcBef>
                <a:spcPct val="0"/>
              </a:spcBef>
              <a:spcAft>
                <a:spcPct val="0"/>
              </a:spcAft>
            </a:pPr>
            <a:r>
              <a:rPr lang="en-US" altLang="zh-CN" sz="2000">
                <a:latin typeface="Arial" panose="020B0604020202020204"/>
                <a:ea typeface="Arial" panose="020B0604020202020204"/>
              </a:rPr>
              <a:t>John Innes</a:t>
            </a:r>
            <a:endParaRPr lang="en-US" altLang="zh-CN" sz="2000">
              <a:latin typeface="Arial" panose="020B0604020202020204"/>
              <a:ea typeface="Arial" panose="020B0604020202020204"/>
            </a:endParaRPr>
          </a:p>
          <a:p>
            <a:pPr marL="0" indent="0" algn="ctr" defTabSz="266700">
              <a:spcBef>
                <a:spcPct val="0"/>
              </a:spcBef>
              <a:spcAft>
                <a:spcPct val="0"/>
              </a:spcAft>
            </a:pPr>
            <a:r>
              <a:rPr lang="en-US" altLang="zh-CN" sz="2000">
                <a:latin typeface="Arial" panose="020B0604020202020204"/>
                <a:ea typeface="Arial" panose="020B0604020202020204"/>
              </a:rPr>
              <a:t>Chair of AP-FECM,University of British Columbia</a:t>
            </a:r>
            <a:r>
              <a:rPr lang="en-US" altLang="zh-CN" sz="2000">
                <a:latin typeface="Arial" panose="020B0604020202020204"/>
                <a:ea typeface="宋体" panose="02010600030101010101" pitchFamily="2" charset="-122"/>
              </a:rPr>
              <a:t> </a:t>
            </a:r>
            <a:r>
              <a:rPr lang="en-US" altLang="zh-CN" sz="2000">
                <a:latin typeface="Arial" panose="020B0604020202020204"/>
                <a:ea typeface="Arial" panose="020B0604020202020204"/>
              </a:rPr>
              <a:t>(UBC)</a:t>
            </a:r>
            <a:endParaRPr lang="en-US" altLang="zh-CN" sz="2000">
              <a:latin typeface="Arial" panose="020B0604020202020204"/>
              <a:ea typeface="Arial" panose="020B0604020202020204"/>
            </a:endParaRPr>
          </a:p>
        </p:txBody>
      </p:sp>
    </p:spTree>
    <p:custDataLst>
      <p:tags r:id="rId4"/>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515110" y="1278255"/>
            <a:ext cx="9819640" cy="5311140"/>
          </a:xfrm>
          <a:prstGeom prst="rect">
            <a:avLst/>
          </a:prstGeom>
        </p:spPr>
        <p:txBody>
          <a:bodyPr wrap="square">
            <a:noAutofit/>
          </a:bodyPr>
          <a:p>
            <a:pPr marL="0" indent="0" algn="just" defTabSz="266700">
              <a:spcBef>
                <a:spcPct val="0"/>
              </a:spcBef>
              <a:spcAft>
                <a:spcPct val="0"/>
              </a:spcAft>
            </a:pPr>
            <a:r>
              <a:rPr lang="en-US" altLang="zh-CN" sz="2400">
                <a:ea typeface="Arial" panose="020B0604020202020204"/>
                <a:cs typeface="+mn-lt"/>
              </a:rPr>
              <a:t>Dr. John Innes presented the survey report on higher forestry education (2016-2025) in the Asia Pacific Region, which reveals a significant transformation towards specialized, digitally-integrated programs focused on climate action, ecosystem governance, and community co-management. This evolution is marked by new specialized degree programs, the rise of micro-certification, increased technology use in teaching, and growing graduate employment in this field. However, challenges persist，including uneven regional access, digital divides, and academic integrity concerns. The survey demonstrates promising initiatives in curriculum reform, cross-border mobility, and community partnerships, while its recommendations emphasize expanding survey participation, leveraging online investments, and sustaining collaboration to strengthen forestry education for sustainable forest management.</a:t>
            </a:r>
            <a:endParaRPr lang="en-US" altLang="zh-CN" sz="2400">
              <a:ea typeface="Arial" panose="020B0604020202020204"/>
              <a:cs typeface="+mn-lt"/>
            </a:endParaRPr>
          </a:p>
        </p:txBody>
      </p:sp>
    </p:spTree>
    <p:custDataLst>
      <p:tags r:id="rId2"/>
    </p:custData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01</a:t>
            </a:r>
            <a:endParaRPr lang="en-US" altLang="zh-CN"/>
          </a:p>
        </p:txBody>
      </p:sp>
      <p:pic>
        <p:nvPicPr>
          <p:cNvPr id="2" name="图片 14" descr="IMG_20250708_090027"/>
          <p:cNvPicPr/>
          <p:nvPr/>
        </p:nvPicPr>
        <p:blipFill>
          <a:blip r:embed="rId3"/>
          <a:srcRect t="10138" r="13438" b="11340"/>
          <a:stretch>
            <a:fillRect/>
          </a:stretch>
        </p:blipFill>
        <p:spPr>
          <a:xfrm>
            <a:off x="5342890" y="1774190"/>
            <a:ext cx="6354000" cy="4068000"/>
          </a:xfrm>
          <a:prstGeom prst="rect">
            <a:avLst/>
          </a:prstGeom>
          <a:noFill/>
          <a:ln w="9525">
            <a:noFill/>
          </a:ln>
        </p:spPr>
      </p:pic>
      <p:sp>
        <p:nvSpPr>
          <p:cNvPr id="3" name="文本框 2"/>
          <p:cNvSpPr txBox="1"/>
          <p:nvPr/>
        </p:nvSpPr>
        <p:spPr>
          <a:xfrm>
            <a:off x="1169035" y="2261235"/>
            <a:ext cx="4173855" cy="4067810"/>
          </a:xfrm>
          <a:prstGeom prst="rect">
            <a:avLst/>
          </a:prstGeom>
          <a:noFill/>
        </p:spPr>
        <p:txBody>
          <a:bodyPr wrap="square" rtlCol="0">
            <a:noAutofit/>
          </a:bodyPr>
          <a:p>
            <a:pPr algn="ctr">
              <a:lnSpc>
                <a:spcPct val="100000"/>
              </a:lnSpc>
            </a:pPr>
            <a:r>
              <a:rPr lang="en-US" altLang="zh-CN" sz="2400" b="1">
                <a:latin typeface="+mj-lt"/>
                <a:cs typeface="+mj-lt"/>
              </a:rPr>
              <a:t>Micro-Certificates in Continuing Education for Forestry Professionals</a:t>
            </a:r>
            <a:endParaRPr lang="en-US" altLang="zh-CN" sz="2400" b="1">
              <a:latin typeface="+mj-lt"/>
              <a:cs typeface="+mj-lt"/>
            </a:endParaRPr>
          </a:p>
          <a:p>
            <a:pPr algn="ctr">
              <a:lnSpc>
                <a:spcPct val="100000"/>
              </a:lnSpc>
            </a:pPr>
            <a:endParaRPr lang="en-US" altLang="zh-CN" sz="2400" b="1">
              <a:latin typeface="+mj-lt"/>
              <a:cs typeface="+mj-lt"/>
            </a:endParaRPr>
          </a:p>
          <a:p>
            <a:pPr algn="ctr">
              <a:lnSpc>
                <a:spcPct val="100000"/>
              </a:lnSpc>
            </a:pPr>
            <a:r>
              <a:rPr lang="en-US" altLang="zh-CN" sz="2000">
                <a:latin typeface="+mj-lt"/>
                <a:cs typeface="+mj-lt"/>
              </a:rPr>
              <a:t>Jorma Neuvonen</a:t>
            </a:r>
            <a:endParaRPr lang="en-US" altLang="zh-CN" sz="2000">
              <a:latin typeface="+mj-lt"/>
              <a:cs typeface="+mj-lt"/>
            </a:endParaRPr>
          </a:p>
          <a:p>
            <a:pPr algn="ctr">
              <a:lnSpc>
                <a:spcPct val="100000"/>
              </a:lnSpc>
            </a:pPr>
            <a:r>
              <a:rPr lang="en-US" altLang="zh-CN" sz="2000">
                <a:latin typeface="+mj-lt"/>
                <a:cs typeface="+mj-lt"/>
              </a:rPr>
              <a:t>Assistant Dean,Professional Education and International Collaboration,Faculty of Forestry, </a:t>
            </a:r>
            <a:endParaRPr lang="en-US" altLang="zh-CN" sz="2000">
              <a:latin typeface="+mj-lt"/>
              <a:cs typeface="+mj-lt"/>
            </a:endParaRPr>
          </a:p>
          <a:p>
            <a:pPr algn="ctr">
              <a:lnSpc>
                <a:spcPct val="100000"/>
              </a:lnSpc>
            </a:pPr>
            <a:r>
              <a:rPr lang="en-US" altLang="zh-CN" sz="2000">
                <a:latin typeface="+mj-lt"/>
                <a:cs typeface="+mj-lt"/>
              </a:rPr>
              <a:t>University of British Columbia(UBC)</a:t>
            </a:r>
            <a:endParaRPr lang="zh-CN" altLang="en-US" sz="2000">
              <a:latin typeface="+mj-lt"/>
              <a:cs typeface="+mj-lt"/>
            </a:endParaRPr>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515745" y="1540510"/>
            <a:ext cx="9892665" cy="4523105"/>
          </a:xfrm>
          <a:prstGeom prst="rect">
            <a:avLst/>
          </a:prstGeom>
        </p:spPr>
        <p:txBody>
          <a:bodyPr wrap="square">
            <a:spAutoFit/>
          </a:bodyPr>
          <a:p>
            <a:pPr marL="0" indent="0" algn="just" defTabSz="266700">
              <a:lnSpc>
                <a:spcPct val="100000"/>
              </a:lnSpc>
              <a:spcBef>
                <a:spcPct val="0"/>
              </a:spcBef>
              <a:spcAft>
                <a:spcPct val="0"/>
              </a:spcAft>
            </a:pPr>
            <a:r>
              <a:rPr lang="en-US" altLang="zh-CN" sz="2400">
                <a:latin typeface="Arial" panose="020B0604020202020204"/>
                <a:ea typeface="Arial" panose="020B0604020202020204"/>
              </a:rPr>
              <a:t>Prof. Jorma Neuvonen stated that the</a:t>
            </a:r>
            <a:r>
              <a:rPr lang="en-US" altLang="zh-CN" sz="2400">
                <a:latin typeface="Arial" panose="020B0604020202020204"/>
                <a:ea typeface="宋体" panose="02010600030101010101" pitchFamily="2" charset="-122"/>
              </a:rPr>
              <a:t> </a:t>
            </a:r>
            <a:r>
              <a:rPr lang="en-US" altLang="zh-CN" sz="2400">
                <a:latin typeface="Arial" panose="020B0604020202020204"/>
                <a:ea typeface="Arial" panose="020B0604020202020204"/>
              </a:rPr>
              <a:t>UBC Faculty of Forestry has developed industry-aligned micro-certificates to address the critical need for flexible, practical, and accredited continuing education for working forestry professionals.</a:t>
            </a:r>
            <a:r>
              <a:rPr lang="en-US" altLang="zh-CN" sz="2400">
                <a:latin typeface="Arial" panose="020B0604020202020204"/>
                <a:ea typeface="宋体" panose="02010600030101010101" pitchFamily="2" charset="-122"/>
              </a:rPr>
              <a:t> </a:t>
            </a:r>
            <a:r>
              <a:rPr lang="en-US" altLang="zh-CN" sz="2400">
                <a:latin typeface="Arial" panose="020B0604020202020204"/>
                <a:ea typeface="Arial" panose="020B0604020202020204"/>
              </a:rPr>
              <a:t>These industry-recognized programs, developed with employers and aligned with BC's framework and regulatory requirements, focus on in-demand areas such as climate adaptation, wildfire management, and forest carbon management. The modular online programs culminate in shareable digital certificates and are designed for accessibility, featuring flexible scheduling, applied learning from expert instructors (both academic and industry), and are marketed directly to professionals and organizations to fill critical skills gaps in the evolving forestry sector.</a:t>
            </a:r>
            <a:endParaRPr lang="en-US" altLang="zh-CN" sz="2400">
              <a:latin typeface="Arial" panose="020B0604020202020204"/>
              <a:ea typeface="Arial" panose="020B0604020202020204"/>
            </a:endParaRPr>
          </a:p>
        </p:txBody>
      </p:sp>
    </p:spTree>
    <p:custDataLst>
      <p:tags r:id="rId2"/>
    </p:custData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02</a:t>
            </a:r>
            <a:endParaRPr lang="en-US" altLang="zh-CN"/>
          </a:p>
        </p:txBody>
      </p:sp>
      <p:pic>
        <p:nvPicPr>
          <p:cNvPr id="2" name="图片 16" descr="IMG_20250708_102404"/>
          <p:cNvPicPr/>
          <p:nvPr/>
        </p:nvPicPr>
        <p:blipFill>
          <a:blip r:embed="rId3"/>
          <a:srcRect l="1967" t="24754" r="8487" b="1639"/>
          <a:stretch>
            <a:fillRect/>
          </a:stretch>
        </p:blipFill>
        <p:spPr>
          <a:xfrm>
            <a:off x="5224780" y="1940878"/>
            <a:ext cx="6354000" cy="4068000"/>
          </a:xfrm>
          <a:prstGeom prst="rect">
            <a:avLst/>
          </a:prstGeom>
          <a:noFill/>
          <a:ln w="9525">
            <a:noFill/>
          </a:ln>
        </p:spPr>
      </p:pic>
      <p:sp>
        <p:nvSpPr>
          <p:cNvPr id="3" name="文本框 2"/>
          <p:cNvSpPr txBox="1"/>
          <p:nvPr/>
        </p:nvSpPr>
        <p:spPr>
          <a:xfrm>
            <a:off x="930910" y="2407285"/>
            <a:ext cx="4018915" cy="3801110"/>
          </a:xfrm>
          <a:prstGeom prst="rect">
            <a:avLst/>
          </a:prstGeom>
          <a:noFill/>
        </p:spPr>
        <p:txBody>
          <a:bodyPr wrap="square" rtlCol="0">
            <a:noAutofit/>
          </a:bodyPr>
          <a:p>
            <a:pPr algn="ctr"/>
            <a:r>
              <a:rPr lang="en-US" altLang="zh-CN" sz="2400" b="1">
                <a:latin typeface="+mj-lt"/>
                <a:cs typeface="+mj-lt"/>
              </a:rPr>
              <a:t>New Zealand Professional Development Workshops-Learning Together with our Forest Industry</a:t>
            </a:r>
            <a:endParaRPr lang="en-US" altLang="zh-CN" sz="2400" b="1">
              <a:latin typeface="+mj-lt"/>
              <a:cs typeface="+mj-lt"/>
            </a:endParaRPr>
          </a:p>
          <a:p>
            <a:pPr algn="ctr"/>
            <a:endParaRPr lang="en-US" altLang="zh-CN" sz="2400" b="1">
              <a:latin typeface="+mj-lt"/>
              <a:cs typeface="+mj-lt"/>
            </a:endParaRPr>
          </a:p>
          <a:p>
            <a:pPr algn="ctr"/>
            <a:r>
              <a:rPr lang="en-US" altLang="zh-CN" sz="2000">
                <a:latin typeface="+mj-lt"/>
                <a:cs typeface="+mj-lt"/>
              </a:rPr>
              <a:t>Justin Morgenroth(online)</a:t>
            </a:r>
            <a:endParaRPr lang="en-US" altLang="zh-CN" sz="2000">
              <a:latin typeface="+mj-lt"/>
              <a:cs typeface="+mj-lt"/>
            </a:endParaRPr>
          </a:p>
          <a:p>
            <a:pPr algn="ctr"/>
            <a:r>
              <a:rPr lang="en-US" altLang="zh-CN" sz="2000">
                <a:latin typeface="+mj-lt"/>
                <a:cs typeface="+mj-lt"/>
              </a:rPr>
              <a:t>Deputy Head of Forestry School, University of Canterbury (UC)</a:t>
            </a:r>
            <a:endParaRPr lang="en-US" altLang="zh-CN" sz="2000">
              <a:latin typeface="+mj-lt"/>
              <a:cs typeface="+mj-lt"/>
            </a:endParaRPr>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514475" y="1783080"/>
            <a:ext cx="9810115" cy="3784600"/>
          </a:xfrm>
          <a:prstGeom prst="rect">
            <a:avLst/>
          </a:prstGeom>
        </p:spPr>
        <p:txBody>
          <a:bodyPr wrap="square">
            <a:spAutoFit/>
          </a:bodyPr>
          <a:p>
            <a:pPr marL="0" indent="0" algn="just" defTabSz="266700">
              <a:spcBef>
                <a:spcPct val="0"/>
              </a:spcBef>
              <a:spcAft>
                <a:spcPct val="0"/>
              </a:spcAft>
            </a:pPr>
            <a:r>
              <a:rPr lang="en-US" altLang="zh-CN" sz="2400">
                <a:latin typeface="Arial" panose="020B0604020202020204"/>
                <a:ea typeface="Arial" panose="020B0604020202020204"/>
              </a:rPr>
              <a:t>Prof. Justin Morgenroth shared that the Canterbury University School of Forestry offered practical, industry-driven Professional Development Workshops in a variety of areas including winch-assist logging, forest road construction, lidar analysis, and use of AI in forestry. These workshops combine lectures and practical exercises, facilitating discussion and knowledge exchange, directly responding to industry needs and sector development. While exploring future steps like online delivery and formal micro-certificates, the school recognizes the challenge of balancing broader accessibility with preserving the unique benefits of "in-classroom" experience. </a:t>
            </a:r>
            <a:endParaRPr lang="en-US" altLang="zh-CN" sz="2400">
              <a:latin typeface="Arial" panose="020B0604020202020204"/>
              <a:ea typeface="Arial" panose="020B0604020202020204"/>
            </a:endParaRPr>
          </a:p>
        </p:txBody>
      </p:sp>
    </p:spTree>
    <p:custDataLst>
      <p:tags r:id="rId2"/>
    </p:custData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10" name="文本占位符 9"/>
          <p:cNvSpPr>
            <a:spLocks noGrp="1"/>
          </p:cNvSpPr>
          <p:nvPr>
            <p:ph type="body" sz="quarter" idx="13"/>
            <p:custDataLst>
              <p:tags r:id="rId2"/>
            </p:custDataLst>
          </p:nvPr>
        </p:nvSpPr>
        <p:spPr/>
        <p:txBody>
          <a:bodyPr/>
          <a:lstStyle/>
          <a:p>
            <a:r>
              <a:rPr lang="en-US" altLang="zh-CN"/>
              <a:t>03</a:t>
            </a:r>
            <a:endParaRPr lang="en-US" altLang="zh-CN"/>
          </a:p>
        </p:txBody>
      </p:sp>
      <p:pic>
        <p:nvPicPr>
          <p:cNvPr id="2" name="图片 17" descr="IMG_20250708_103148"/>
          <p:cNvPicPr/>
          <p:nvPr/>
        </p:nvPicPr>
        <p:blipFill>
          <a:blip r:embed="rId3"/>
          <a:srcRect l="3125" t="14500" b="5000"/>
          <a:stretch>
            <a:fillRect/>
          </a:stretch>
        </p:blipFill>
        <p:spPr>
          <a:xfrm>
            <a:off x="5075873" y="1815783"/>
            <a:ext cx="6354000" cy="4068000"/>
          </a:xfrm>
          <a:prstGeom prst="rect">
            <a:avLst/>
          </a:prstGeom>
          <a:noFill/>
          <a:ln w="9525">
            <a:noFill/>
          </a:ln>
        </p:spPr>
      </p:pic>
      <p:sp>
        <p:nvSpPr>
          <p:cNvPr id="3" name="文本框 2"/>
          <p:cNvSpPr txBox="1"/>
          <p:nvPr/>
        </p:nvSpPr>
        <p:spPr>
          <a:xfrm>
            <a:off x="1248410" y="2133600"/>
            <a:ext cx="3620135" cy="3565525"/>
          </a:xfrm>
          <a:prstGeom prst="rect">
            <a:avLst/>
          </a:prstGeom>
        </p:spPr>
        <p:txBody>
          <a:bodyPr wrap="square">
            <a:noAutofit/>
          </a:bodyPr>
          <a:p>
            <a:pPr marL="0" indent="0" algn="ctr" defTabSz="266700">
              <a:spcBef>
                <a:spcPct val="0"/>
              </a:spcBef>
              <a:spcAft>
                <a:spcPct val="0"/>
              </a:spcAft>
            </a:pPr>
            <a:r>
              <a:rPr lang="en-US" altLang="zh-CN" sz="2400" b="1">
                <a:latin typeface="+mj-lt"/>
                <a:ea typeface="Arial" panose="020B0604020202020204"/>
                <a:cs typeface="+mj-lt"/>
              </a:rPr>
              <a:t>Transforming Forestry Higher Education: Integration of AI and Big Data</a:t>
            </a:r>
            <a:r>
              <a:rPr lang="en-US" altLang="zh-CN" sz="2400" b="1">
                <a:latin typeface="+mj-lt"/>
                <a:ea typeface="宋体" panose="02010600030101010101" pitchFamily="2" charset="-122"/>
                <a:cs typeface="+mj-lt"/>
              </a:rPr>
              <a:t>  </a:t>
            </a:r>
            <a:endParaRPr lang="en-US" altLang="zh-CN" sz="2400" b="1">
              <a:latin typeface="+mj-lt"/>
              <a:ea typeface="宋体" panose="02010600030101010101" pitchFamily="2" charset="-122"/>
              <a:cs typeface="+mj-lt"/>
            </a:endParaRPr>
          </a:p>
          <a:p>
            <a:pPr marL="0" indent="0" algn="ctr" defTabSz="266700">
              <a:spcBef>
                <a:spcPct val="0"/>
              </a:spcBef>
              <a:spcAft>
                <a:spcPct val="0"/>
              </a:spcAft>
            </a:pPr>
            <a:endParaRPr lang="en-US" altLang="zh-CN" sz="2400" b="1">
              <a:latin typeface="+mj-lt"/>
              <a:ea typeface="宋体" panose="02010600030101010101" pitchFamily="2" charset="-122"/>
              <a:cs typeface="+mj-lt"/>
            </a:endParaRPr>
          </a:p>
          <a:p>
            <a:pPr marL="0" indent="0" algn="ctr" defTabSz="266700">
              <a:spcBef>
                <a:spcPct val="0"/>
              </a:spcBef>
              <a:spcAft>
                <a:spcPct val="0"/>
              </a:spcAft>
            </a:pPr>
            <a:r>
              <a:rPr lang="en-US" altLang="zh-CN" sz="2000">
                <a:latin typeface="+mj-lt"/>
                <a:ea typeface="Arial" panose="020B0604020202020204"/>
                <a:cs typeface="+mj-lt"/>
              </a:rPr>
              <a:t> Wang</a:t>
            </a:r>
            <a:r>
              <a:rPr lang="en-US" altLang="zh-CN" sz="2000">
                <a:latin typeface="+mj-lt"/>
                <a:ea typeface="宋体" panose="02010600030101010101" pitchFamily="2" charset="-122"/>
                <a:cs typeface="+mj-lt"/>
              </a:rPr>
              <a:t> </a:t>
            </a:r>
            <a:r>
              <a:rPr lang="en-US" altLang="zh-CN" sz="2000">
                <a:latin typeface="+mj-lt"/>
                <a:ea typeface="Arial" panose="020B0604020202020204"/>
                <a:cs typeface="+mj-lt"/>
              </a:rPr>
              <a:t>Guangyu</a:t>
            </a:r>
            <a:endParaRPr lang="en-US" altLang="zh-CN" sz="2000">
              <a:latin typeface="+mj-lt"/>
              <a:ea typeface="Arial" panose="020B0604020202020204"/>
              <a:cs typeface="+mj-lt"/>
            </a:endParaRPr>
          </a:p>
          <a:p>
            <a:pPr marL="0" indent="0" algn="ctr" defTabSz="266700">
              <a:spcBef>
                <a:spcPct val="0"/>
              </a:spcBef>
              <a:spcAft>
                <a:spcPct val="0"/>
              </a:spcAft>
            </a:pPr>
            <a:r>
              <a:rPr lang="en-US" altLang="zh-CN" sz="2000">
                <a:latin typeface="+mj-lt"/>
                <a:ea typeface="Arial" panose="020B0604020202020204"/>
                <a:cs typeface="+mj-lt"/>
              </a:rPr>
              <a:t>Associate Dean, Asian Strategies,Faculty of Forestry,UBC</a:t>
            </a:r>
            <a:endParaRPr lang="en-US" altLang="zh-CN" sz="2000">
              <a:latin typeface="+mj-lt"/>
              <a:ea typeface="Arial" panose="020B0604020202020204"/>
              <a:cs typeface="+mj-lt"/>
            </a:endParaRPr>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FNet"/>
          <p:cNvPicPr>
            <a:picLocks noChangeAspect="1"/>
          </p:cNvPicPr>
          <p:nvPr/>
        </p:nvPicPr>
        <p:blipFill>
          <a:blip r:embed="rId1"/>
          <a:stretch>
            <a:fillRect/>
          </a:stretch>
        </p:blipFill>
        <p:spPr>
          <a:xfrm>
            <a:off x="188595" y="143510"/>
            <a:ext cx="1212215" cy="975360"/>
          </a:xfrm>
          <a:prstGeom prst="rect">
            <a:avLst/>
          </a:prstGeom>
        </p:spPr>
      </p:pic>
      <p:sp>
        <p:nvSpPr>
          <p:cNvPr id="6" name="文本框 5"/>
          <p:cNvSpPr txBox="1"/>
          <p:nvPr/>
        </p:nvSpPr>
        <p:spPr>
          <a:xfrm>
            <a:off x="1515110" y="335280"/>
            <a:ext cx="10212070" cy="783590"/>
          </a:xfrm>
          <a:prstGeom prst="rect">
            <a:avLst/>
          </a:prstGeom>
          <a:noFill/>
        </p:spPr>
        <p:txBody>
          <a:bodyPr wrap="square" rtlCol="0">
            <a:spAutoFit/>
          </a:bodyPr>
          <a:lstStyle/>
          <a:p>
            <a:pPr indent="0" fontAlgn="auto">
              <a:spcBef>
                <a:spcPts val="300"/>
              </a:spcBef>
              <a:spcAft>
                <a:spcPts val="300"/>
              </a:spcAft>
            </a:pPr>
            <a:r>
              <a:rPr lang="en-US" altLang="zh-CN" sz="2000" b="1">
                <a:solidFill>
                  <a:srgbClr val="2E7D32"/>
                </a:solidFill>
                <a:latin typeface="+mj-ea"/>
                <a:ea typeface="+mj-ea"/>
                <a:cs typeface="+mj-ea"/>
              </a:rPr>
              <a:t>Asia-Pacific Network for Sustainable Forest Management and Rehabilitation</a:t>
            </a:r>
            <a:endParaRPr lang="en-US" altLang="zh-CN" sz="2000" b="1">
              <a:solidFill>
                <a:srgbClr val="2E7D32"/>
              </a:solidFill>
              <a:latin typeface="+mj-ea"/>
              <a:ea typeface="+mj-ea"/>
              <a:cs typeface="+mj-ea"/>
            </a:endParaRPr>
          </a:p>
          <a:p>
            <a:pPr indent="0" fontAlgn="auto">
              <a:spcBef>
                <a:spcPts val="300"/>
              </a:spcBef>
              <a:spcAft>
                <a:spcPts val="300"/>
              </a:spcAft>
            </a:pPr>
            <a:r>
              <a:rPr lang="zh-CN" altLang="en-US" sz="2000" b="1">
                <a:solidFill>
                  <a:srgbClr val="2E7D32"/>
                </a:solidFill>
                <a:latin typeface="+mj-ea"/>
                <a:ea typeface="+mj-ea"/>
                <a:cs typeface="+mj-ea"/>
              </a:rPr>
              <a:t>亚太森林恢复与可持续管理组织</a:t>
            </a:r>
            <a:endParaRPr lang="zh-CN" altLang="en-US" sz="2000" b="1">
              <a:solidFill>
                <a:srgbClr val="2E7D32"/>
              </a:solidFill>
              <a:latin typeface="+mj-ea"/>
              <a:ea typeface="+mj-ea"/>
              <a:cs typeface="+mj-ea"/>
            </a:endParaRPr>
          </a:p>
        </p:txBody>
      </p:sp>
      <p:sp>
        <p:nvSpPr>
          <p:cNvPr id="2" name="文本框 1"/>
          <p:cNvSpPr txBox="1"/>
          <p:nvPr/>
        </p:nvSpPr>
        <p:spPr>
          <a:xfrm>
            <a:off x="1261745" y="1226820"/>
            <a:ext cx="10464800" cy="5262245"/>
          </a:xfrm>
          <a:prstGeom prst="rect">
            <a:avLst/>
          </a:prstGeom>
          <a:noFill/>
        </p:spPr>
        <p:txBody>
          <a:bodyPr wrap="square" rtlCol="0">
            <a:spAutoFit/>
          </a:bodyPr>
          <a:p>
            <a:r>
              <a:rPr lang="en-US" altLang="zh-CN" sz="2400"/>
              <a:t>Dr. Wang Guangyu argued that forestry education must urgently integrate AI and big data to address complex global challenges, bridge the digital skills gap, and prepare graduates for tech-driven careers in areas like automated forest inventory, disease prediction, and carbon estimation. The key applications for AI and big data include the use of Large Language Models (LLM) for education, research and decision support, and computer vision for critical tasks (e.g., tree detection, health monitoring, deforestation prevention, wildfire management). These applications offer advantages in terms of scalability, speed, accuracy, and data-driven insights. Despite challenges such as limited faculty capacity, inadequate infrastructure, and ethical concerns, forestry education must innovate, integrating digital technologies, ecological expertise, and cross-border collaboration to cultivate future forestry professionals as "ecologists + data scientists + communicators" for a sustainable forest future.</a:t>
            </a:r>
            <a:endParaRPr lang="en-US" altLang="zh-CN" sz="2400"/>
          </a:p>
        </p:txBody>
      </p:sp>
    </p:spTree>
    <p:custDataLst>
      <p:tags r:id="rId2"/>
    </p:custDataLst>
  </p:cSld>
  <p:clrMapOvr>
    <a:masterClrMapping/>
  </p:clrMapOvr>
  <p:transition spd="slow"/>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2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2.xml><?xml version="1.0" encoding="utf-8"?>
<p:tagLst xmlns:p="http://schemas.openxmlformats.org/presentationml/2006/main">
  <p:tag name="WPP_GENERATEPICTURE" val="1"/>
</p:tagLst>
</file>

<file path=ppt/tags/tag223.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24.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25.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26.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27.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28.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29.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31.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32.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33.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34.xml><?xml version="1.0" encoding="utf-8"?>
<p:tagLst xmlns:p="http://schemas.openxmlformats.org/presentationml/2006/main">
  <p:tag name="KSO_WM_DIAGRAM_VIRTUALLY_FRAME" val="{&quot;height&quot;:431.3919685039371,&quot;left&quot;:390.8333858267716,&quot;top&quot;:83.28165354330709,&quot;width&quot;:596.6666141732285}"/>
</p:tagLst>
</file>

<file path=ppt/tags/tag23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3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3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38.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3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41.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4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4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44.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4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46.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47.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4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49.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51.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52.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53.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5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5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56.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5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58.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5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6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6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6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64.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66.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67.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6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6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7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2.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73.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7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76.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7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20_7*e*1"/>
  <p:tag name="KSO_WM_TEMPLATE_CATEGORY" val="custom"/>
  <p:tag name="KSO_WM_TEMPLATE_INDEX" val="20236320"/>
  <p:tag name="KSO_WM_UNIT_LAYERLEVEL" val="1"/>
  <p:tag name="KSO_WM_TAG_VERSION" val="3.0"/>
  <p:tag name="KSO_WM_BEAUTIFY_FLAG" val="#wm#"/>
  <p:tag name="KSO_WM_UNIT_NOCLEAR" val="0"/>
  <p:tag name="KSO_WM_UNIT_TYPE" val="e"/>
  <p:tag name="KSO_WM_UNIT_INDEX" val="1"/>
  <p:tag name="KSO_WM_UNIT_VALUE" val="2"/>
</p:tagLst>
</file>

<file path=ppt/tags/tag279.xml><?xml version="1.0" encoding="utf-8"?>
<p:tagLst xmlns:p="http://schemas.openxmlformats.org/presentationml/2006/main">
  <p:tag name="KSO_WM_SLIDE_ID" val="custom20236320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20"/>
  <p:tag name="KSO_WM_SLIDE_TYPE" val="sectionTitle"/>
  <p:tag name="KSO_WM_SLIDE_SUBTYPE" val="pureTxt"/>
  <p:tag name="KSO_WM_SLIDE_LAYOUT" val="a_e"/>
  <p:tag name="KSO_WM_SLIDE_LAYOUT_CNT" val="1_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81.xml><?xml version="1.0" encoding="utf-8"?>
<p:tagLst xmlns:p="http://schemas.openxmlformats.org/presentationml/2006/main">
  <p:tag name="RESOURCE_RECORD_KEY" val="{&quot;13&quot;:[4364943,4364928,4721696,20481693,4364947],&quot;65&quot;:[20236320],&quot;70&quot;:[3315597,3314265,3322471,3322137,3314372,3402977,3315605,3330157,3322195,3332763,3318395],&quot;71&quot;:[76235680045]}"/>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BEAUTIFY_FLAG" val="#wm#"/>
  <p:tag name="KSO_WM_UNIT_TYPE" val="i"/>
  <p:tag name="KSO_WM_UNIT_INDEX" val="4"/>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6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30"/>
  <p:tag name="KSO_WM_TEMPLATE_CATEGORY" val="custom"/>
  <p:tag name="KSO_WM_TEMPLATE_INDEX" val="20236320"/>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50"/>
  <p:tag name="KSO_WM_TEMPLATE_CATEGORY" val="custom"/>
  <p:tag name="KSO_WM_TEMPLATE_INDEX" val="20236320"/>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9.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6320"/>
  <p:tag name="KSO_WM_TEMPLATE_THUMBS_INDEX" val="1、9"/>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BEAUTIFY_FLAG" val="#wm#"/>
  <p:tag name="KSO_WM_UNIT_TYPE" val="i"/>
  <p:tag name="KSO_WM_UNIT_INDEX" val="4"/>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8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30"/>
  <p:tag name="KSO_WM_TEMPLATE_CATEGORY" val="custom"/>
  <p:tag name="KSO_WM_TEMPLATE_INDEX" val="20236320"/>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50"/>
  <p:tag name="KSO_WM_TEMPLATE_CATEGORY" val="custom"/>
  <p:tag name="KSO_WM_TEMPLATE_INDEX" val="20236320"/>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6.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6320"/>
  <p:tag name="KSO_WM_TEMPLATE_THUMBS_INDEX" val="1、9"/>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医疗">
      <a:dk1>
        <a:sysClr val="windowText" lastClr="000000"/>
      </a:dk1>
      <a:lt1>
        <a:sysClr val="window" lastClr="FFFFFF"/>
      </a:lt1>
      <a:dk2>
        <a:srgbClr val="171515"/>
      </a:dk2>
      <a:lt2>
        <a:srgbClr val="FAFFFF"/>
      </a:lt2>
      <a:accent1>
        <a:srgbClr val="3CCBD8"/>
      </a:accent1>
      <a:accent2>
        <a:srgbClr val="50A7E5"/>
      </a:accent2>
      <a:accent3>
        <a:srgbClr val="7C9BEB"/>
      </a:accent3>
      <a:accent4>
        <a:srgbClr val="8387E9"/>
      </a:accent4>
      <a:accent5>
        <a:srgbClr val="3ECD89"/>
      </a:accent5>
      <a:accent6>
        <a:srgbClr val="9976FF"/>
      </a:accent6>
      <a:hlink>
        <a:srgbClr val="658BD5"/>
      </a:hlink>
      <a:folHlink>
        <a:srgbClr val="A16AA5"/>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024430"/>
      </a:dk2>
      <a:lt2>
        <a:srgbClr val="F2FFFB"/>
      </a:lt2>
      <a:accent1>
        <a:srgbClr val="05B17E"/>
      </a:accent1>
      <a:accent2>
        <a:srgbClr val="00B395"/>
      </a:accent2>
      <a:accent3>
        <a:srgbClr val="00B4AC"/>
      </a:accent3>
      <a:accent4>
        <a:srgbClr val="00B2C4"/>
      </a:accent4>
      <a:accent5>
        <a:srgbClr val="00AED9"/>
      </a:accent5>
      <a:accent6>
        <a:srgbClr val="00A5EB"/>
      </a:accent6>
      <a:hlink>
        <a:srgbClr val="0026E5"/>
      </a:hlink>
      <a:folHlink>
        <a:srgbClr val="7E1FAD"/>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WPS">
  <a:themeElements>
    <a:clrScheme name="">
      <a:dk1>
        <a:srgbClr val="000000"/>
      </a:dk1>
      <a:lt1>
        <a:srgbClr val="FFFFFF"/>
      </a:lt1>
      <a:dk2>
        <a:srgbClr val="233410"/>
      </a:dk2>
      <a:lt2>
        <a:srgbClr val="FBFDF8"/>
      </a:lt2>
      <a:accent1>
        <a:srgbClr val="92D050"/>
      </a:accent1>
      <a:accent2>
        <a:srgbClr val="45C163"/>
      </a:accent2>
      <a:accent3>
        <a:srgbClr val="00AF78"/>
      </a:accent3>
      <a:accent4>
        <a:srgbClr val="009B8B"/>
      </a:accent4>
      <a:accent5>
        <a:srgbClr val="008697"/>
      </a:accent5>
      <a:accent6>
        <a:srgbClr val="00709B"/>
      </a:accent6>
      <a:hlink>
        <a:srgbClr val="0563C1"/>
      </a:hlink>
      <a:folHlink>
        <a:srgbClr val="954D72"/>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WPS">
  <a:themeElements>
    <a:clrScheme name="">
      <a:dk1>
        <a:srgbClr val="000000"/>
      </a:dk1>
      <a:lt1>
        <a:srgbClr val="FFFFFF"/>
      </a:lt1>
      <a:dk2>
        <a:srgbClr val="172F28"/>
      </a:dk2>
      <a:lt2>
        <a:srgbClr val="F6FBF9"/>
      </a:lt2>
      <a:accent1>
        <a:srgbClr val="468E7A"/>
      </a:accent1>
      <a:accent2>
        <a:srgbClr val="599A7E"/>
      </a:accent2>
      <a:accent3>
        <a:srgbClr val="6DA583"/>
      </a:accent3>
      <a:accent4>
        <a:srgbClr val="81B188"/>
      </a:accent4>
      <a:accent5>
        <a:srgbClr val="96BC8D"/>
      </a:accent5>
      <a:accent6>
        <a:srgbClr val="ACC794"/>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14681</Words>
  <Application>WPS 演示</Application>
  <PresentationFormat>宽屏</PresentationFormat>
  <Paragraphs>236</Paragraphs>
  <Slides>31</Slides>
  <Notes>0</Notes>
  <HiddenSlides>0</HiddenSlides>
  <MMClips>0</MMClips>
  <ScaleCrop>false</ScaleCrop>
  <HeadingPairs>
    <vt:vector size="6" baseType="variant">
      <vt:variant>
        <vt:lpstr>已用的字体</vt:lpstr>
      </vt:variant>
      <vt:variant>
        <vt:i4>13</vt:i4>
      </vt:variant>
      <vt:variant>
        <vt:lpstr>主题</vt:lpstr>
      </vt:variant>
      <vt:variant>
        <vt:i4>5</vt:i4>
      </vt:variant>
      <vt:variant>
        <vt:lpstr>幻灯片标题</vt:lpstr>
      </vt:variant>
      <vt:variant>
        <vt:i4>31</vt:i4>
      </vt:variant>
    </vt:vector>
  </HeadingPairs>
  <TitlesOfParts>
    <vt:vector size="49" baseType="lpstr">
      <vt:lpstr>Arial</vt:lpstr>
      <vt:lpstr>宋体</vt:lpstr>
      <vt:lpstr>Wingdings</vt:lpstr>
      <vt:lpstr>Wingdings</vt:lpstr>
      <vt:lpstr>华文新魏</vt:lpstr>
      <vt:lpstr>Times New Roman</vt:lpstr>
      <vt:lpstr>汉仪旗黑-55简</vt:lpstr>
      <vt:lpstr>黑体</vt:lpstr>
      <vt:lpstr>思源黑体 Regular</vt:lpstr>
      <vt:lpstr>Arial</vt:lpstr>
      <vt:lpstr>微软雅黑</vt:lpstr>
      <vt:lpstr>Arial Unicode MS</vt:lpstr>
      <vt:lpstr>Calibri</vt:lpstr>
      <vt:lpstr>WPS</vt:lpstr>
      <vt:lpstr>Office 主题​​</vt:lpstr>
      <vt:lpstr>1_Office 主题​​</vt:lpstr>
      <vt:lpstr>1_WPS</vt:lpstr>
      <vt:lpstr>2_WPS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APFNet ALISA</dc:creator>
  <cp:lastModifiedBy>企业用户_913006585</cp:lastModifiedBy>
  <cp:revision>344</cp:revision>
  <dcterms:created xsi:type="dcterms:W3CDTF">2019-06-19T02:08:00Z</dcterms:created>
  <dcterms:modified xsi:type="dcterms:W3CDTF">2025-08-13T05:28:29Z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2052-12.1.0.22483</vt:lpwstr>
  </property>
  <property fmtid="{D5CDD505-2E9C-101B-9397-08002B2CF9AE}" pid="3" name="ICV">
    <vt:lpwstr>2D572BA3337B4348B4A32D8E3E6ED9BF_13</vt:lpwstr>
  </property>
</Properties>
</file>