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3"/>
    <p:sldId id="269" r:id="rId4"/>
    <p:sldId id="271" r:id="rId5"/>
    <p:sldId id="268" r:id="rId6"/>
    <p:sldId id="275" r:id="rId7"/>
    <p:sldId id="276" r:id="rId8"/>
    <p:sldId id="280" r:id="rId9"/>
    <p:sldId id="277" r:id="rId10"/>
    <p:sldId id="288" r:id="rId11"/>
    <p:sldId id="292" r:id="rId12"/>
    <p:sldId id="298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D32"/>
    <a:srgbClr val="D69700"/>
    <a:srgbClr val="F5F5F5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6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161.xml"/><Relationship Id="rId22" Type="http://schemas.openxmlformats.org/officeDocument/2006/relationships/tags" Target="../tags/tag160.xml"/><Relationship Id="rId21" Type="http://schemas.openxmlformats.org/officeDocument/2006/relationships/tags" Target="../tags/tag159.xml"/><Relationship Id="rId20" Type="http://schemas.openxmlformats.org/officeDocument/2006/relationships/tags" Target="../tags/tag158.xml"/><Relationship Id="rId2" Type="http://schemas.openxmlformats.org/officeDocument/2006/relationships/tags" Target="../tags/tag140.xml"/><Relationship Id="rId19" Type="http://schemas.openxmlformats.org/officeDocument/2006/relationships/tags" Target="../tags/tag157.xml"/><Relationship Id="rId18" Type="http://schemas.openxmlformats.org/officeDocument/2006/relationships/tags" Target="../tags/tag156.xml"/><Relationship Id="rId17" Type="http://schemas.openxmlformats.org/officeDocument/2006/relationships/tags" Target="../tags/tag155.xml"/><Relationship Id="rId16" Type="http://schemas.openxmlformats.org/officeDocument/2006/relationships/tags" Target="../tags/tag154.xml"/><Relationship Id="rId15" Type="http://schemas.openxmlformats.org/officeDocument/2006/relationships/tags" Target="../tags/tag153.xml"/><Relationship Id="rId14" Type="http://schemas.openxmlformats.org/officeDocument/2006/relationships/tags" Target="../tags/tag152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2.jpeg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81.xml"/><Relationship Id="rId2" Type="http://schemas.openxmlformats.org/officeDocument/2006/relationships/tags" Target="../tags/tag64.xml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9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09.xml"/><Relationship Id="rId17" Type="http://schemas.openxmlformats.org/officeDocument/2006/relationships/tags" Target="../tags/tag108.xml"/><Relationship Id="rId16" Type="http://schemas.openxmlformats.org/officeDocument/2006/relationships/tags" Target="../tags/tag107.xml"/><Relationship Id="rId15" Type="http://schemas.openxmlformats.org/officeDocument/2006/relationships/tags" Target="../tags/tag106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0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image" Target="../media/image3.png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132.xml"/><Relationship Id="rId23" Type="http://schemas.openxmlformats.org/officeDocument/2006/relationships/tags" Target="../tags/tag131.xml"/><Relationship Id="rId22" Type="http://schemas.openxmlformats.org/officeDocument/2006/relationships/tags" Target="../tags/tag130.xml"/><Relationship Id="rId21" Type="http://schemas.openxmlformats.org/officeDocument/2006/relationships/tags" Target="../tags/tag129.xml"/><Relationship Id="rId20" Type="http://schemas.openxmlformats.org/officeDocument/2006/relationships/tags" Target="../tags/tag128.xml"/><Relationship Id="rId2" Type="http://schemas.openxmlformats.org/officeDocument/2006/relationships/tags" Target="../tags/tag111.xml"/><Relationship Id="rId19" Type="http://schemas.openxmlformats.org/officeDocument/2006/relationships/tags" Target="../tags/tag127.xml"/><Relationship Id="rId18" Type="http://schemas.openxmlformats.org/officeDocument/2006/relationships/tags" Target="../tags/tag126.xml"/><Relationship Id="rId17" Type="http://schemas.openxmlformats.org/officeDocument/2006/relationships/tags" Target="../tags/tag125.xml"/><Relationship Id="rId16" Type="http://schemas.openxmlformats.org/officeDocument/2006/relationships/tags" Target="../tags/tag12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 i="1">
                <a:solidFill>
                  <a:srgbClr val="2E7D32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  <a:sym typeface="+mn-ea"/>
              </a:rPr>
              <a:t>Empowering Youth, Bridging Nations: </a:t>
            </a:r>
            <a:endParaRPr lang="en-US" altLang="zh-CN" sz="4400" b="1" i="1">
              <a:solidFill>
                <a:srgbClr val="2E7D32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</a:endParaRPr>
          </a:p>
          <a:p>
            <a:pPr algn="ctr"/>
            <a:r>
              <a:rPr lang="en-US" altLang="zh-CN" sz="4400" b="1" i="1">
                <a:solidFill>
                  <a:srgbClr val="2E7D32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  <a:sym typeface="+mn-ea"/>
              </a:rPr>
              <a:t>SANFRI's Inclusive Model for Accelerating </a:t>
            </a:r>
            <a:endParaRPr lang="en-US" altLang="zh-CN" sz="4400" b="1" i="1">
              <a:solidFill>
                <a:srgbClr val="2E7D32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altLang="zh-CN" sz="4400" b="1" i="1">
                <a:solidFill>
                  <a:srgbClr val="2E7D32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  <a:sym typeface="+mn-ea"/>
              </a:rPr>
              <a:t>Global Forest Goals</a:t>
            </a:r>
            <a:endParaRPr lang="en-US" altLang="zh-CN" sz="4400" b="1" i="1">
              <a:solidFill>
                <a:srgbClr val="2E7D32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 descr="APF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" y="143510"/>
            <a:ext cx="1212215" cy="975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15110" y="335280"/>
            <a:ext cx="1021207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en-US" altLang="zh-CN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Asia-Pacific Network for Sustainable Forest Management and Rehabilitation</a:t>
            </a:r>
            <a:endParaRPr lang="en-US" altLang="zh-CN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zh-CN" altLang="en-US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亚太森林恢复与可持续管理组织</a:t>
            </a:r>
            <a:endParaRPr lang="zh-CN" altLang="en-US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1120" y="5576570"/>
            <a:ext cx="188976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spcBef>
                <a:spcPts val="300"/>
              </a:spcBef>
              <a:spcAft>
                <a:spcPts val="300"/>
              </a:spcAft>
              <a:buClrTx/>
              <a:buSzTx/>
              <a:buFontTx/>
            </a:pPr>
            <a:r>
              <a:rPr lang="en-US" altLang="zh-CN" sz="2000">
                <a:solidFill>
                  <a:srgbClr val="2E7D32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WANG Jiayi</a:t>
            </a:r>
            <a:endParaRPr lang="en-US" altLang="zh-CN" sz="2000">
              <a:solidFill>
                <a:srgbClr val="2E7D32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buClrTx/>
              <a:buSzTx/>
              <a:buFontTx/>
            </a:pPr>
            <a:r>
              <a:rPr lang="en-US" altLang="zh-CN" sz="2000">
                <a:solidFill>
                  <a:srgbClr val="2E7D32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2025.05.09</a:t>
            </a:r>
            <a:endParaRPr lang="en-US" altLang="zh-CN" sz="2000">
              <a:solidFill>
                <a:srgbClr val="2E7D32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ct val="200000"/>
              </a:lnSpc>
              <a:buClrTx/>
              <a:buSzTx/>
              <a:buFontTx/>
            </a:pPr>
            <a:endParaRPr lang="en-US" altLang="zh-CN" sz="3200" b="1" i="1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 descr="APF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" y="143510"/>
            <a:ext cx="1212215" cy="975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15110" y="335280"/>
            <a:ext cx="1021207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en-US" altLang="zh-CN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Asia-Pacific Network for Sustainable Forest Management and Rehabilitation</a:t>
            </a:r>
            <a:endParaRPr lang="en-US" altLang="zh-CN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zh-CN" altLang="en-US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亚太森林恢复与可持续管理组织</a:t>
            </a:r>
            <a:endParaRPr lang="zh-CN" altLang="en-US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6" name="任意多边形: 形状 43"/>
          <p:cNvSpPr/>
          <p:nvPr>
            <p:custDataLst>
              <p:tags r:id="rId2"/>
            </p:custDataLst>
          </p:nvPr>
        </p:nvSpPr>
        <p:spPr>
          <a:xfrm>
            <a:off x="752793" y="1798955"/>
            <a:ext cx="2324100" cy="3489325"/>
          </a:xfrm>
          <a:custGeom>
            <a:avLst/>
            <a:gdLst>
              <a:gd name="connsiteX0" fmla="*/ 555933 w 556070"/>
              <a:gd name="connsiteY0" fmla="*/ 83612 h 835342"/>
              <a:gd name="connsiteX1" fmla="*/ 555933 w 556070"/>
              <a:gd name="connsiteY1" fmla="*/ 751314 h 835342"/>
              <a:gd name="connsiteX2" fmla="*/ 541551 w 556070"/>
              <a:gd name="connsiteY2" fmla="*/ 766840 h 835342"/>
              <a:gd name="connsiteX3" fmla="*/ 18342 w 556070"/>
              <a:gd name="connsiteY3" fmla="*/ 834848 h 835342"/>
              <a:gd name="connsiteX4" fmla="*/ 150 w 556070"/>
              <a:gd name="connsiteY4" fmla="*/ 822561 h 835342"/>
              <a:gd name="connsiteX5" fmla="*/ -136 w 556070"/>
              <a:gd name="connsiteY5" fmla="*/ 819513 h 835342"/>
              <a:gd name="connsiteX6" fmla="*/ -136 w 556070"/>
              <a:gd name="connsiteY6" fmla="*/ 15413 h 835342"/>
              <a:gd name="connsiteX7" fmla="*/ 15294 w 556070"/>
              <a:gd name="connsiteY7" fmla="*/ -208 h 835342"/>
              <a:gd name="connsiteX8" fmla="*/ 18342 w 556070"/>
              <a:gd name="connsiteY8" fmla="*/ 77 h 835342"/>
              <a:gd name="connsiteX9" fmla="*/ 541551 w 556070"/>
              <a:gd name="connsiteY9" fmla="*/ 68086 h 835342"/>
              <a:gd name="connsiteX10" fmla="*/ 555933 w 556070"/>
              <a:gd name="connsiteY10" fmla="*/ 83612 h 83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6070" h="835342">
                <a:moveTo>
                  <a:pt x="555933" y="83612"/>
                </a:moveTo>
                <a:lnTo>
                  <a:pt x="555933" y="751314"/>
                </a:lnTo>
                <a:cubicBezTo>
                  <a:pt x="555905" y="759439"/>
                  <a:pt x="549656" y="766192"/>
                  <a:pt x="541551" y="766840"/>
                </a:cubicBezTo>
                <a:cubicBezTo>
                  <a:pt x="366091" y="780442"/>
                  <a:pt x="191450" y="803140"/>
                  <a:pt x="18342" y="834848"/>
                </a:cubicBezTo>
                <a:cubicBezTo>
                  <a:pt x="9922" y="836477"/>
                  <a:pt x="1778" y="830981"/>
                  <a:pt x="150" y="822561"/>
                </a:cubicBezTo>
                <a:cubicBezTo>
                  <a:pt x="-50" y="821552"/>
                  <a:pt x="-146" y="820533"/>
                  <a:pt x="-136" y="819513"/>
                </a:cubicBezTo>
                <a:lnTo>
                  <a:pt x="-136" y="15413"/>
                </a:lnTo>
                <a:cubicBezTo>
                  <a:pt x="-184" y="6840"/>
                  <a:pt x="6722" y="-151"/>
                  <a:pt x="15294" y="-208"/>
                </a:cubicBezTo>
                <a:cubicBezTo>
                  <a:pt x="16323" y="-208"/>
                  <a:pt x="17342" y="-113"/>
                  <a:pt x="18342" y="77"/>
                </a:cubicBezTo>
                <a:cubicBezTo>
                  <a:pt x="191450" y="31786"/>
                  <a:pt x="366091" y="54484"/>
                  <a:pt x="541551" y="68086"/>
                </a:cubicBezTo>
                <a:cubicBezTo>
                  <a:pt x="549656" y="68734"/>
                  <a:pt x="555905" y="75487"/>
                  <a:pt x="555933" y="83612"/>
                </a:cubicBezTo>
                <a:close/>
              </a:path>
            </a:pathLst>
          </a:custGeom>
          <a:gradFill>
            <a:gsLst>
              <a:gs pos="0">
                <a:schemeClr val="accent5">
                  <a:alpha val="3000"/>
                </a:schemeClr>
              </a:gs>
              <a:gs pos="100000">
                <a:schemeClr val="accent5">
                  <a:alpha val="30000"/>
                </a:schemeClr>
              </a:gs>
            </a:gsLst>
            <a:lin ang="5400000" scaled="0"/>
          </a:gradFill>
          <a:ln w="9525" cap="flat">
            <a:gradFill>
              <a:gsLst>
                <a:gs pos="100000">
                  <a:schemeClr val="accent5">
                    <a:alpha val="0"/>
                  </a:schemeClr>
                </a:gs>
                <a:gs pos="0">
                  <a:schemeClr val="accent5">
                    <a:alpha val="20000"/>
                  </a:schemeClr>
                </a:gs>
              </a:gsLst>
              <a:lin ang="5400000"/>
              <a:tileRect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rgbClr val="000000"/>
              </a:solidFill>
              <a:sym typeface="+mn-ea"/>
            </a:endParaRPr>
          </a:p>
        </p:txBody>
      </p:sp>
      <p:sp>
        <p:nvSpPr>
          <p:cNvPr id="45" name="任意多边形: 形状 44"/>
          <p:cNvSpPr/>
          <p:nvPr>
            <p:custDataLst>
              <p:tags r:id="rId3"/>
            </p:custDataLst>
          </p:nvPr>
        </p:nvSpPr>
        <p:spPr>
          <a:xfrm>
            <a:off x="3531553" y="2127886"/>
            <a:ext cx="2324100" cy="2834005"/>
          </a:xfrm>
          <a:custGeom>
            <a:avLst/>
            <a:gdLst>
              <a:gd name="connsiteX0" fmla="*/ 555838 w 555975"/>
              <a:gd name="connsiteY0" fmla="*/ 34027 h 677882"/>
              <a:gd name="connsiteX1" fmla="*/ 555838 w 555975"/>
              <a:gd name="connsiteY1" fmla="*/ 643627 h 677882"/>
              <a:gd name="connsiteX2" fmla="*/ 540312 w 555975"/>
              <a:gd name="connsiteY2" fmla="*/ 659248 h 677882"/>
              <a:gd name="connsiteX3" fmla="*/ 16437 w 555975"/>
              <a:gd name="connsiteY3" fmla="*/ 677631 h 677882"/>
              <a:gd name="connsiteX4" fmla="*/ -98 w 555975"/>
              <a:gd name="connsiteY4" fmla="*/ 663391 h 677882"/>
              <a:gd name="connsiteX5" fmla="*/ -136 w 555975"/>
              <a:gd name="connsiteY5" fmla="*/ 662105 h 677882"/>
              <a:gd name="connsiteX6" fmla="*/ -136 w 555975"/>
              <a:gd name="connsiteY6" fmla="*/ 15358 h 677882"/>
              <a:gd name="connsiteX7" fmla="*/ 15151 w 555975"/>
              <a:gd name="connsiteY7" fmla="*/ -206 h 677882"/>
              <a:gd name="connsiteX8" fmla="*/ 16437 w 555975"/>
              <a:gd name="connsiteY8" fmla="*/ -168 h 677882"/>
              <a:gd name="connsiteX9" fmla="*/ 540312 w 555975"/>
              <a:gd name="connsiteY9" fmla="*/ 18215 h 677882"/>
              <a:gd name="connsiteX10" fmla="*/ 555838 w 555975"/>
              <a:gd name="connsiteY10" fmla="*/ 34027 h 67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5975" h="677882">
                <a:moveTo>
                  <a:pt x="555838" y="34027"/>
                </a:moveTo>
                <a:lnTo>
                  <a:pt x="555838" y="643627"/>
                </a:lnTo>
                <a:cubicBezTo>
                  <a:pt x="555790" y="652200"/>
                  <a:pt x="548885" y="659143"/>
                  <a:pt x="540312" y="659248"/>
                </a:cubicBezTo>
                <a:cubicBezTo>
                  <a:pt x="356670" y="660486"/>
                  <a:pt x="180553" y="666963"/>
                  <a:pt x="16437" y="677631"/>
                </a:cubicBezTo>
                <a:cubicBezTo>
                  <a:pt x="7941" y="678260"/>
                  <a:pt x="540" y="671888"/>
                  <a:pt x="-98" y="663391"/>
                </a:cubicBezTo>
                <a:cubicBezTo>
                  <a:pt x="-127" y="662963"/>
                  <a:pt x="-136" y="662534"/>
                  <a:pt x="-136" y="662105"/>
                </a:cubicBezTo>
                <a:lnTo>
                  <a:pt x="-136" y="15358"/>
                </a:lnTo>
                <a:cubicBezTo>
                  <a:pt x="-212" y="6833"/>
                  <a:pt x="6636" y="-130"/>
                  <a:pt x="15151" y="-206"/>
                </a:cubicBezTo>
                <a:cubicBezTo>
                  <a:pt x="15580" y="-215"/>
                  <a:pt x="16009" y="-196"/>
                  <a:pt x="16437" y="-168"/>
                </a:cubicBezTo>
                <a:cubicBezTo>
                  <a:pt x="180553" y="10500"/>
                  <a:pt x="356670" y="16977"/>
                  <a:pt x="540312" y="18215"/>
                </a:cubicBezTo>
                <a:cubicBezTo>
                  <a:pt x="548951" y="18320"/>
                  <a:pt x="555895" y="25388"/>
                  <a:pt x="555838" y="34027"/>
                </a:cubicBezTo>
                <a:close/>
              </a:path>
            </a:pathLst>
          </a:custGeom>
          <a:gradFill>
            <a:gsLst>
              <a:gs pos="0">
                <a:schemeClr val="accent5">
                  <a:alpha val="3000"/>
                </a:schemeClr>
              </a:gs>
              <a:gs pos="100000">
                <a:schemeClr val="accent5">
                  <a:alpha val="30000"/>
                </a:schemeClr>
              </a:gs>
            </a:gsLst>
            <a:lin ang="5400000" scaled="0"/>
          </a:gradFill>
          <a:ln w="9525" cap="flat">
            <a:gradFill>
              <a:gsLst>
                <a:gs pos="100000">
                  <a:schemeClr val="accent5">
                    <a:alpha val="0"/>
                  </a:schemeClr>
                </a:gs>
                <a:gs pos="0">
                  <a:schemeClr val="accent5">
                    <a:alpha val="20000"/>
                  </a:schemeClr>
                </a:gs>
              </a:gsLst>
              <a:lin ang="5400000"/>
              <a:tileRect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rgbClr val="000000"/>
              </a:solidFill>
              <a:sym typeface="+mn-ea"/>
            </a:endParaRPr>
          </a:p>
        </p:txBody>
      </p:sp>
      <p:sp>
        <p:nvSpPr>
          <p:cNvPr id="46" name="任意多边形: 形状 45"/>
          <p:cNvSpPr/>
          <p:nvPr>
            <p:custDataLst>
              <p:tags r:id="rId4"/>
            </p:custDataLst>
          </p:nvPr>
        </p:nvSpPr>
        <p:spPr>
          <a:xfrm>
            <a:off x="6310313" y="2134236"/>
            <a:ext cx="2324100" cy="2831465"/>
          </a:xfrm>
          <a:custGeom>
            <a:avLst/>
            <a:gdLst>
              <a:gd name="connsiteX0" fmla="*/ 555837 w 555974"/>
              <a:gd name="connsiteY0" fmla="*/ 15170 h 677501"/>
              <a:gd name="connsiteX1" fmla="*/ 555837 w 555974"/>
              <a:gd name="connsiteY1" fmla="*/ 661727 h 677501"/>
              <a:gd name="connsiteX2" fmla="*/ 540550 w 555974"/>
              <a:gd name="connsiteY2" fmla="*/ 677291 h 677501"/>
              <a:gd name="connsiteX3" fmla="*/ 539264 w 555974"/>
              <a:gd name="connsiteY3" fmla="*/ 677253 h 677501"/>
              <a:gd name="connsiteX4" fmla="*/ 15389 w 555974"/>
              <a:gd name="connsiteY4" fmla="*/ 658964 h 677501"/>
              <a:gd name="connsiteX5" fmla="*/ -137 w 555974"/>
              <a:gd name="connsiteY5" fmla="*/ 643344 h 677501"/>
              <a:gd name="connsiteX6" fmla="*/ -137 w 555974"/>
              <a:gd name="connsiteY6" fmla="*/ 33744 h 677501"/>
              <a:gd name="connsiteX7" fmla="*/ 15389 w 555974"/>
              <a:gd name="connsiteY7" fmla="*/ 18123 h 677501"/>
              <a:gd name="connsiteX8" fmla="*/ 539264 w 555974"/>
              <a:gd name="connsiteY8" fmla="*/ -165 h 677501"/>
              <a:gd name="connsiteX9" fmla="*/ 555799 w 555974"/>
              <a:gd name="connsiteY9" fmla="*/ 14084 h 677501"/>
              <a:gd name="connsiteX10" fmla="*/ 555837 w 555974"/>
              <a:gd name="connsiteY10" fmla="*/ 15170 h 67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5974" h="677501">
                <a:moveTo>
                  <a:pt x="555837" y="15170"/>
                </a:moveTo>
                <a:lnTo>
                  <a:pt x="555837" y="661727"/>
                </a:lnTo>
                <a:cubicBezTo>
                  <a:pt x="555914" y="670251"/>
                  <a:pt x="549065" y="677214"/>
                  <a:pt x="540550" y="677291"/>
                </a:cubicBezTo>
                <a:cubicBezTo>
                  <a:pt x="540121" y="677300"/>
                  <a:pt x="539692" y="677281"/>
                  <a:pt x="539264" y="677253"/>
                </a:cubicBezTo>
                <a:cubicBezTo>
                  <a:pt x="375148" y="666585"/>
                  <a:pt x="198936" y="660203"/>
                  <a:pt x="15389" y="658964"/>
                </a:cubicBezTo>
                <a:cubicBezTo>
                  <a:pt x="6816" y="658860"/>
                  <a:pt x="-89" y="651916"/>
                  <a:pt x="-137" y="643344"/>
                </a:cubicBezTo>
                <a:lnTo>
                  <a:pt x="-137" y="33744"/>
                </a:lnTo>
                <a:cubicBezTo>
                  <a:pt x="-89" y="25171"/>
                  <a:pt x="6816" y="18227"/>
                  <a:pt x="15389" y="18123"/>
                </a:cubicBezTo>
                <a:cubicBezTo>
                  <a:pt x="198936" y="16884"/>
                  <a:pt x="375148" y="10502"/>
                  <a:pt x="539264" y="-165"/>
                </a:cubicBezTo>
                <a:cubicBezTo>
                  <a:pt x="547760" y="-794"/>
                  <a:pt x="555161" y="5578"/>
                  <a:pt x="555799" y="14084"/>
                </a:cubicBezTo>
                <a:cubicBezTo>
                  <a:pt x="555818" y="14446"/>
                  <a:pt x="555837" y="14808"/>
                  <a:pt x="555837" y="15170"/>
                </a:cubicBezTo>
                <a:close/>
              </a:path>
            </a:pathLst>
          </a:custGeom>
          <a:gradFill>
            <a:gsLst>
              <a:gs pos="0">
                <a:schemeClr val="accent5">
                  <a:alpha val="3000"/>
                </a:schemeClr>
              </a:gs>
              <a:gs pos="100000">
                <a:schemeClr val="accent5">
                  <a:alpha val="30000"/>
                </a:schemeClr>
              </a:gs>
            </a:gsLst>
            <a:lin ang="5400000" scaled="0"/>
          </a:gradFill>
          <a:ln w="9525" cap="flat">
            <a:gradFill>
              <a:gsLst>
                <a:gs pos="100000">
                  <a:schemeClr val="accent5">
                    <a:alpha val="0"/>
                  </a:schemeClr>
                </a:gs>
                <a:gs pos="0">
                  <a:schemeClr val="accent5">
                    <a:alpha val="20000"/>
                  </a:schemeClr>
                </a:gs>
              </a:gsLst>
              <a:lin ang="5400000"/>
              <a:tileRect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rgbClr val="000000"/>
              </a:solidFill>
              <a:sym typeface="+mn-ea"/>
            </a:endParaRPr>
          </a:p>
        </p:txBody>
      </p:sp>
      <p:sp>
        <p:nvSpPr>
          <p:cNvPr id="47" name="任意多边形: 形状 46"/>
          <p:cNvSpPr/>
          <p:nvPr>
            <p:custDataLst>
              <p:tags r:id="rId5"/>
            </p:custDataLst>
          </p:nvPr>
        </p:nvSpPr>
        <p:spPr>
          <a:xfrm>
            <a:off x="9087803" y="1801495"/>
            <a:ext cx="2324100" cy="3489325"/>
          </a:xfrm>
          <a:custGeom>
            <a:avLst/>
            <a:gdLst>
              <a:gd name="connsiteX0" fmla="*/ 555838 w 555975"/>
              <a:gd name="connsiteY0" fmla="*/ 15413 h 834771"/>
              <a:gd name="connsiteX1" fmla="*/ 555838 w 555975"/>
              <a:gd name="connsiteY1" fmla="*/ 818942 h 834771"/>
              <a:gd name="connsiteX2" fmla="*/ 540407 w 555975"/>
              <a:gd name="connsiteY2" fmla="*/ 834563 h 834771"/>
              <a:gd name="connsiteX3" fmla="*/ 537359 w 555975"/>
              <a:gd name="connsiteY3" fmla="*/ 834277 h 834771"/>
              <a:gd name="connsiteX4" fmla="*/ 14246 w 555975"/>
              <a:gd name="connsiteY4" fmla="*/ 766459 h 834771"/>
              <a:gd name="connsiteX5" fmla="*/ -137 w 555975"/>
              <a:gd name="connsiteY5" fmla="*/ 750838 h 834771"/>
              <a:gd name="connsiteX6" fmla="*/ -137 w 555975"/>
              <a:gd name="connsiteY6" fmla="*/ 83517 h 834771"/>
              <a:gd name="connsiteX7" fmla="*/ 14246 w 555975"/>
              <a:gd name="connsiteY7" fmla="*/ 67896 h 834771"/>
              <a:gd name="connsiteX8" fmla="*/ 537359 w 555975"/>
              <a:gd name="connsiteY8" fmla="*/ 78 h 834771"/>
              <a:gd name="connsiteX9" fmla="*/ 555552 w 555975"/>
              <a:gd name="connsiteY9" fmla="*/ 12365 h 834771"/>
              <a:gd name="connsiteX10" fmla="*/ 555838 w 555975"/>
              <a:gd name="connsiteY10" fmla="*/ 15413 h 83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5975" h="834771">
                <a:moveTo>
                  <a:pt x="555838" y="15413"/>
                </a:moveTo>
                <a:lnTo>
                  <a:pt x="555838" y="818942"/>
                </a:lnTo>
                <a:cubicBezTo>
                  <a:pt x="555885" y="827515"/>
                  <a:pt x="548980" y="834506"/>
                  <a:pt x="540407" y="834563"/>
                </a:cubicBezTo>
                <a:cubicBezTo>
                  <a:pt x="539388" y="834563"/>
                  <a:pt x="538359" y="834468"/>
                  <a:pt x="537359" y="834277"/>
                </a:cubicBezTo>
                <a:cubicBezTo>
                  <a:pt x="364261" y="802759"/>
                  <a:pt x="189659" y="780118"/>
                  <a:pt x="14246" y="766459"/>
                </a:cubicBezTo>
                <a:cubicBezTo>
                  <a:pt x="6131" y="765764"/>
                  <a:pt x="-118" y="758982"/>
                  <a:pt x="-137" y="750838"/>
                </a:cubicBezTo>
                <a:lnTo>
                  <a:pt x="-137" y="83517"/>
                </a:lnTo>
                <a:cubicBezTo>
                  <a:pt x="-118" y="75373"/>
                  <a:pt x="6131" y="68591"/>
                  <a:pt x="14246" y="67896"/>
                </a:cubicBezTo>
                <a:cubicBezTo>
                  <a:pt x="189659" y="54237"/>
                  <a:pt x="364261" y="31596"/>
                  <a:pt x="537359" y="78"/>
                </a:cubicBezTo>
                <a:cubicBezTo>
                  <a:pt x="545779" y="-1551"/>
                  <a:pt x="553923" y="3945"/>
                  <a:pt x="555552" y="12365"/>
                </a:cubicBezTo>
                <a:cubicBezTo>
                  <a:pt x="555752" y="13374"/>
                  <a:pt x="555847" y="14394"/>
                  <a:pt x="555838" y="15413"/>
                </a:cubicBezTo>
                <a:close/>
              </a:path>
            </a:pathLst>
          </a:custGeom>
          <a:gradFill>
            <a:gsLst>
              <a:gs pos="0">
                <a:schemeClr val="accent5">
                  <a:alpha val="3000"/>
                </a:schemeClr>
              </a:gs>
              <a:gs pos="100000">
                <a:schemeClr val="accent5">
                  <a:alpha val="30000"/>
                </a:schemeClr>
              </a:gs>
            </a:gsLst>
            <a:lin ang="5400000" scaled="0"/>
          </a:gradFill>
          <a:ln w="9525" cap="flat">
            <a:gradFill>
              <a:gsLst>
                <a:gs pos="100000">
                  <a:schemeClr val="accent5">
                    <a:alpha val="0"/>
                  </a:schemeClr>
                </a:gs>
                <a:gs pos="0">
                  <a:schemeClr val="accent5">
                    <a:alpha val="20000"/>
                  </a:schemeClr>
                </a:gs>
              </a:gsLst>
              <a:lin ang="5400000"/>
              <a:tileRect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rgbClr val="000000"/>
              </a:solidFill>
              <a:sym typeface="+mn-ea"/>
            </a:endParaRPr>
          </a:p>
        </p:txBody>
      </p:sp>
      <p:sp>
        <p:nvSpPr>
          <p:cNvPr id="17" name="椭圆 16"/>
          <p:cNvSpPr/>
          <p:nvPr>
            <p:custDataLst>
              <p:tags r:id="rId6"/>
            </p:custDataLst>
          </p:nvPr>
        </p:nvSpPr>
        <p:spPr>
          <a:xfrm>
            <a:off x="2524443" y="5096511"/>
            <a:ext cx="7142480" cy="1167130"/>
          </a:xfrm>
          <a:prstGeom prst="ellipse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40000"/>
                </a:schemeClr>
              </a:gs>
            </a:gsLst>
            <a:lin ang="5400000" scaled="0"/>
          </a:gradFill>
          <a:ln w="41275">
            <a:noFill/>
          </a:ln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标题"/>
          <p:cNvSpPr txBox="1"/>
          <p:nvPr>
            <p:custDataLst>
              <p:tags r:id="rId7"/>
            </p:custDataLst>
          </p:nvPr>
        </p:nvSpPr>
        <p:spPr>
          <a:xfrm>
            <a:off x="3147378" y="5141596"/>
            <a:ext cx="5897245" cy="80391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spc="300" dirty="0">
                <a:ln w="0">
                  <a:noFill/>
                </a:ln>
                <a:solidFill>
                  <a:schemeClr val="accent5"/>
                </a:solidFill>
                <a:uFillTx/>
                <a:latin typeface="Arial" panose="020B0604020202020204" pitchFamily="34" charset="0"/>
                <a:cs typeface="+mn-ea"/>
                <a:sym typeface="+mn-ea"/>
              </a:rPr>
              <a:t>Key </a:t>
            </a:r>
            <a:r>
              <a:rPr lang="en-US" altLang="zh-CN" sz="1600" b="1" spc="300" dirty="0">
                <a:ln w="0">
                  <a:noFill/>
                </a:ln>
                <a:solidFill>
                  <a:schemeClr val="accent5"/>
                </a:solidFill>
                <a:uFillTx/>
                <a:latin typeface="Arial" panose="020B0604020202020204" pitchFamily="34" charset="0"/>
                <a:cs typeface="+mn-ea"/>
                <a:sym typeface="+mn-ea"/>
              </a:rPr>
              <a:t>M</a:t>
            </a:r>
            <a:r>
              <a:rPr lang="zh-CN" altLang="en-US" sz="1600" b="1" spc="300" dirty="0">
                <a:ln w="0">
                  <a:noFill/>
                </a:ln>
                <a:solidFill>
                  <a:schemeClr val="accent5"/>
                </a:solidFill>
                <a:uFillTx/>
                <a:latin typeface="Arial" panose="020B0604020202020204" pitchFamily="34" charset="0"/>
                <a:cs typeface="+mn-ea"/>
                <a:sym typeface="+mn-ea"/>
              </a:rPr>
              <a:t>ilestones in </a:t>
            </a:r>
            <a:r>
              <a:rPr lang="en-US" altLang="zh-CN" sz="1600" b="1" spc="300" dirty="0">
                <a:ln w="0">
                  <a:noFill/>
                </a:ln>
                <a:solidFill>
                  <a:schemeClr val="accent5"/>
                </a:solidFill>
                <a:uFillTx/>
                <a:latin typeface="Arial" panose="020B0604020202020204" pitchFamily="34" charset="0"/>
                <a:cs typeface="+mn-ea"/>
                <a:sym typeface="+mn-ea"/>
              </a:rPr>
              <a:t>O</a:t>
            </a:r>
            <a:r>
              <a:rPr lang="zh-CN" altLang="en-US" sz="1600" b="1" spc="300" dirty="0">
                <a:ln w="0">
                  <a:noFill/>
                </a:ln>
                <a:solidFill>
                  <a:schemeClr val="accent5"/>
                </a:solidFill>
                <a:uFillTx/>
                <a:latin typeface="Arial" panose="020B0604020202020204" pitchFamily="34" charset="0"/>
                <a:cs typeface="+mn-ea"/>
                <a:sym typeface="+mn-ea"/>
              </a:rPr>
              <a:t>ur </a:t>
            </a:r>
            <a:r>
              <a:rPr lang="en-US" altLang="zh-CN" sz="1600" b="1" spc="300" dirty="0">
                <a:ln w="0">
                  <a:noFill/>
                </a:ln>
                <a:solidFill>
                  <a:schemeClr val="accent5"/>
                </a:solidFill>
                <a:uFillTx/>
                <a:latin typeface="Arial" panose="020B0604020202020204" pitchFamily="34" charset="0"/>
                <a:cs typeface="+mn-ea"/>
                <a:sym typeface="+mn-ea"/>
              </a:rPr>
              <a:t>D</a:t>
            </a:r>
            <a:r>
              <a:rPr lang="zh-CN" altLang="en-US" sz="1600" b="1" spc="300" dirty="0">
                <a:ln w="0">
                  <a:noFill/>
                </a:ln>
                <a:solidFill>
                  <a:schemeClr val="accent5"/>
                </a:solidFill>
                <a:uFillTx/>
                <a:latin typeface="Arial" panose="020B0604020202020204" pitchFamily="34" charset="0"/>
                <a:cs typeface="+mn-ea"/>
                <a:sym typeface="+mn-ea"/>
              </a:rPr>
              <a:t>evelopment</a:t>
            </a:r>
            <a:endParaRPr lang="zh-CN" altLang="en-US" sz="1600" b="1" spc="300" dirty="0">
              <a:ln w="0">
                <a:noFill/>
              </a:ln>
              <a:solidFill>
                <a:schemeClr val="accent5"/>
              </a:solidFill>
              <a:uFillTx/>
              <a:latin typeface="Arial" panose="020B0604020202020204" pitchFamily="34" charset="0"/>
              <a:cs typeface="+mn-ea"/>
              <a:sym typeface="+mn-ea"/>
            </a:endParaRPr>
          </a:p>
        </p:txBody>
      </p:sp>
      <p:sp>
        <p:nvSpPr>
          <p:cNvPr id="19" name="椭圆 18"/>
          <p:cNvSpPr/>
          <p:nvPr>
            <p:custDataLst>
              <p:tags r:id="rId8"/>
            </p:custDataLst>
          </p:nvPr>
        </p:nvSpPr>
        <p:spPr>
          <a:xfrm>
            <a:off x="1798003" y="5097781"/>
            <a:ext cx="8595360" cy="1358900"/>
          </a:xfrm>
          <a:prstGeom prst="ellipse">
            <a:avLst/>
          </a:prstGeom>
          <a:noFill/>
          <a:ln>
            <a:gradFill>
              <a:gsLst>
                <a:gs pos="0">
                  <a:schemeClr val="accent5">
                    <a:alpha val="0"/>
                  </a:schemeClr>
                </a:gs>
                <a:gs pos="100000">
                  <a:schemeClr val="accent5">
                    <a:alpha val="55000"/>
                  </a:schemeClr>
                </a:gs>
              </a:gsLst>
              <a:lin ang="5400000" scaled="1"/>
            </a:gradFill>
          </a:ln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任意多边形: 形状 20"/>
          <p:cNvSpPr/>
          <p:nvPr>
            <p:custDataLst>
              <p:tags r:id="rId9"/>
            </p:custDataLst>
          </p:nvPr>
        </p:nvSpPr>
        <p:spPr>
          <a:xfrm>
            <a:off x="1909763" y="5981066"/>
            <a:ext cx="1346200" cy="490855"/>
          </a:xfrm>
          <a:custGeom>
            <a:avLst/>
            <a:gdLst>
              <a:gd name="connsiteX0" fmla="*/ 2116 w 2120"/>
              <a:gd name="connsiteY0" fmla="*/ 557 h 773"/>
              <a:gd name="connsiteX1" fmla="*/ 2120 w 2120"/>
              <a:gd name="connsiteY1" fmla="*/ 773 h 773"/>
              <a:gd name="connsiteX2" fmla="*/ 0 w 2120"/>
              <a:gd name="connsiteY2" fmla="*/ 201 h 773"/>
              <a:gd name="connsiteX3" fmla="*/ 15 w 2120"/>
              <a:gd name="connsiteY3" fmla="*/ 0 h 773"/>
              <a:gd name="connsiteX4" fmla="*/ 2116 w 2120"/>
              <a:gd name="connsiteY4" fmla="*/ 557 h 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" h="773">
                <a:moveTo>
                  <a:pt x="2116" y="557"/>
                </a:moveTo>
                <a:lnTo>
                  <a:pt x="2120" y="773"/>
                </a:lnTo>
                <a:cubicBezTo>
                  <a:pt x="2120" y="773"/>
                  <a:pt x="252" y="516"/>
                  <a:pt x="0" y="201"/>
                </a:cubicBezTo>
                <a:lnTo>
                  <a:pt x="15" y="0"/>
                </a:lnTo>
                <a:cubicBezTo>
                  <a:pt x="15" y="0"/>
                  <a:pt x="159" y="270"/>
                  <a:pt x="2116" y="557"/>
                </a:cubicBezTo>
                <a:close/>
              </a:path>
            </a:pathLst>
          </a:custGeom>
          <a:gradFill>
            <a:gsLst>
              <a:gs pos="12000">
                <a:schemeClr val="accent5">
                  <a:alpha val="0"/>
                </a:schemeClr>
              </a:gs>
              <a:gs pos="100000">
                <a:schemeClr val="accent5">
                  <a:alpha val="49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任意多边形: 形状 21"/>
          <p:cNvSpPr/>
          <p:nvPr>
            <p:custDataLst>
              <p:tags r:id="rId10"/>
            </p:custDataLst>
          </p:nvPr>
        </p:nvSpPr>
        <p:spPr>
          <a:xfrm>
            <a:off x="8323898" y="5945506"/>
            <a:ext cx="2500630" cy="609600"/>
          </a:xfrm>
          <a:custGeom>
            <a:avLst/>
            <a:gdLst>
              <a:gd name="connsiteX0" fmla="*/ 3740 w 3740"/>
              <a:gd name="connsiteY0" fmla="*/ 0 h 960"/>
              <a:gd name="connsiteX1" fmla="*/ 3740 w 3740"/>
              <a:gd name="connsiteY1" fmla="*/ 234 h 960"/>
              <a:gd name="connsiteX2" fmla="*/ 11 w 3740"/>
              <a:gd name="connsiteY2" fmla="*/ 960 h 960"/>
              <a:gd name="connsiteX3" fmla="*/ 0 w 3740"/>
              <a:gd name="connsiteY3" fmla="*/ 758 h 960"/>
              <a:gd name="connsiteX4" fmla="*/ 3740 w 3740"/>
              <a:gd name="connsiteY4" fmla="*/ 0 h 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" h="960">
                <a:moveTo>
                  <a:pt x="3740" y="0"/>
                </a:moveTo>
                <a:lnTo>
                  <a:pt x="3740" y="234"/>
                </a:lnTo>
                <a:cubicBezTo>
                  <a:pt x="3740" y="234"/>
                  <a:pt x="2879" y="744"/>
                  <a:pt x="11" y="960"/>
                </a:cubicBezTo>
                <a:lnTo>
                  <a:pt x="0" y="758"/>
                </a:lnTo>
                <a:cubicBezTo>
                  <a:pt x="0" y="758"/>
                  <a:pt x="2513" y="657"/>
                  <a:pt x="3740" y="0"/>
                </a:cubicBezTo>
                <a:close/>
              </a:path>
            </a:pathLst>
          </a:custGeom>
          <a:gradFill>
            <a:gsLst>
              <a:gs pos="12000">
                <a:schemeClr val="accent5">
                  <a:lumMod val="60000"/>
                  <a:lumOff val="40000"/>
                  <a:alpha val="0"/>
                </a:schemeClr>
              </a:gs>
              <a:gs pos="100000">
                <a:schemeClr val="accent5">
                  <a:alpha val="49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rgbClr val="000000"/>
                </a:solidFill>
              </a:rPr>
              <a:t>  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3" name="椭圆 22"/>
          <p:cNvSpPr/>
          <p:nvPr>
            <p:custDataLst>
              <p:tags r:id="rId11"/>
            </p:custDataLst>
          </p:nvPr>
        </p:nvSpPr>
        <p:spPr>
          <a:xfrm>
            <a:off x="1144588" y="5096511"/>
            <a:ext cx="9902190" cy="1548130"/>
          </a:xfrm>
          <a:prstGeom prst="ellipse">
            <a:avLst/>
          </a:prstGeom>
          <a:noFill/>
          <a:ln>
            <a:gradFill>
              <a:gsLst>
                <a:gs pos="66000">
                  <a:srgbClr val="376FFF">
                    <a:alpha val="0"/>
                  </a:srgbClr>
                </a:gs>
                <a:gs pos="14000">
                  <a:schemeClr val="accent5">
                    <a:alpha val="0"/>
                  </a:schemeClr>
                </a:gs>
                <a:gs pos="0">
                  <a:srgbClr val="376FFF">
                    <a:alpha val="16000"/>
                  </a:srgbClr>
                </a:gs>
                <a:gs pos="100000">
                  <a:schemeClr val="accent5">
                    <a:alpha val="20000"/>
                  </a:schemeClr>
                </a:gs>
              </a:gsLst>
              <a:lin ang="0" scaled="1"/>
            </a:gradFill>
          </a:ln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" name="任意多边形: 形状 23"/>
          <p:cNvSpPr/>
          <p:nvPr>
            <p:custDataLst>
              <p:tags r:id="rId12"/>
            </p:custDataLst>
          </p:nvPr>
        </p:nvSpPr>
        <p:spPr>
          <a:xfrm>
            <a:off x="10651808" y="4893311"/>
            <a:ext cx="850265" cy="283210"/>
          </a:xfrm>
          <a:custGeom>
            <a:avLst/>
            <a:gdLst>
              <a:gd name="connsiteX0" fmla="*/ 277747 w 277844"/>
              <a:gd name="connsiteY0" fmla="*/ 39725 h 92868"/>
              <a:gd name="connsiteX1" fmla="*/ 277747 w 277844"/>
              <a:gd name="connsiteY1" fmla="*/ 92684 h 92868"/>
              <a:gd name="connsiteX2" fmla="*/ -97 w 277844"/>
              <a:gd name="connsiteY2" fmla="*/ 53727 h 92868"/>
              <a:gd name="connsiteX3" fmla="*/ -97 w 277844"/>
              <a:gd name="connsiteY3" fmla="*/ -184 h 9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844" h="92868">
                <a:moveTo>
                  <a:pt x="277747" y="39725"/>
                </a:moveTo>
                <a:lnTo>
                  <a:pt x="277747" y="92684"/>
                </a:lnTo>
                <a:cubicBezTo>
                  <a:pt x="277747" y="92684"/>
                  <a:pt x="50099" y="59252"/>
                  <a:pt x="-97" y="53727"/>
                </a:cubicBezTo>
                <a:lnTo>
                  <a:pt x="-97" y="-184"/>
                </a:lnTo>
                <a:close/>
              </a:path>
            </a:pathLst>
          </a:custGeom>
          <a:gradFill>
            <a:gsLst>
              <a:gs pos="12000">
                <a:schemeClr val="accent5">
                  <a:alpha val="0"/>
                </a:schemeClr>
              </a:gs>
              <a:gs pos="100000">
                <a:schemeClr val="accent5">
                  <a:alpha val="44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9" name="任意多边形: 形状 23"/>
          <p:cNvSpPr/>
          <p:nvPr>
            <p:custDataLst>
              <p:tags r:id="rId13"/>
            </p:custDataLst>
          </p:nvPr>
        </p:nvSpPr>
        <p:spPr>
          <a:xfrm flipH="1">
            <a:off x="689928" y="4908551"/>
            <a:ext cx="850265" cy="283210"/>
          </a:xfrm>
          <a:custGeom>
            <a:avLst/>
            <a:gdLst>
              <a:gd name="connsiteX0" fmla="*/ 277747 w 277844"/>
              <a:gd name="connsiteY0" fmla="*/ 39725 h 92868"/>
              <a:gd name="connsiteX1" fmla="*/ 277747 w 277844"/>
              <a:gd name="connsiteY1" fmla="*/ 92684 h 92868"/>
              <a:gd name="connsiteX2" fmla="*/ -97 w 277844"/>
              <a:gd name="connsiteY2" fmla="*/ 53727 h 92868"/>
              <a:gd name="connsiteX3" fmla="*/ -97 w 277844"/>
              <a:gd name="connsiteY3" fmla="*/ -184 h 9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844" h="92868">
                <a:moveTo>
                  <a:pt x="277747" y="39725"/>
                </a:moveTo>
                <a:lnTo>
                  <a:pt x="277747" y="92684"/>
                </a:lnTo>
                <a:cubicBezTo>
                  <a:pt x="277747" y="92684"/>
                  <a:pt x="50099" y="59252"/>
                  <a:pt x="-97" y="53727"/>
                </a:cubicBezTo>
                <a:lnTo>
                  <a:pt x="-97" y="-184"/>
                </a:lnTo>
                <a:close/>
              </a:path>
            </a:pathLst>
          </a:custGeom>
          <a:gradFill>
            <a:gsLst>
              <a:gs pos="12000">
                <a:schemeClr val="accent5">
                  <a:alpha val="0"/>
                </a:schemeClr>
              </a:gs>
              <a:gs pos="100000">
                <a:schemeClr val="accent5">
                  <a:alpha val="44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标题"/>
          <p:cNvSpPr txBox="1"/>
          <p:nvPr>
            <p:custDataLst>
              <p:tags r:id="rId14"/>
            </p:custDataLst>
          </p:nvPr>
        </p:nvSpPr>
        <p:spPr>
          <a:xfrm>
            <a:off x="1020128" y="2368551"/>
            <a:ext cx="1851660" cy="3644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accent5"/>
                </a:solidFill>
                <a:latin typeface="+mn-ea"/>
                <a:sym typeface="+mn-ea"/>
              </a:rPr>
              <a:t>2018</a:t>
            </a:r>
            <a:endParaRPr lang="zh-CN" altLang="en-US" sz="1600" b="1" spc="300" dirty="0">
              <a:solidFill>
                <a:schemeClr val="accent5"/>
              </a:solidFill>
              <a:latin typeface="+mn-ea"/>
              <a:sym typeface="+mn-ea"/>
            </a:endParaRPr>
          </a:p>
          <a:p>
            <a:pPr algn="ctr"/>
            <a:r>
              <a:rPr lang="en-US" altLang="zh-CN" sz="1600" b="1" spc="300" dirty="0">
                <a:solidFill>
                  <a:schemeClr val="accent5"/>
                </a:solidFill>
                <a:latin typeface="+mn-ea"/>
                <a:sym typeface="+mn-ea"/>
              </a:rPr>
              <a:t>The Birth</a:t>
            </a:r>
            <a:endParaRPr lang="en-US" altLang="zh-CN" sz="1600" b="1" spc="300" dirty="0">
              <a:solidFill>
                <a:schemeClr val="accent5"/>
              </a:solidFill>
              <a:latin typeface="+mn-ea"/>
              <a:sym typeface="+mn-ea"/>
            </a:endParaRPr>
          </a:p>
        </p:txBody>
      </p:sp>
      <p:sp>
        <p:nvSpPr>
          <p:cNvPr id="24" name="正文"/>
          <p:cNvSpPr txBox="1"/>
          <p:nvPr>
            <p:custDataLst>
              <p:tags r:id="rId15"/>
            </p:custDataLst>
          </p:nvPr>
        </p:nvSpPr>
        <p:spPr>
          <a:xfrm>
            <a:off x="1022033" y="2931796"/>
            <a:ext cx="1852930" cy="19665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50000"/>
              </a:lnSpc>
              <a:spcAft>
                <a:spcPts val="1000"/>
              </a:spcAft>
            </a:pPr>
            <a:r>
              <a:rPr lang="en-US" altLang="zh-CN" sz="1400" kern="0" dirty="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sym typeface="+mn-ea"/>
              </a:rPr>
              <a:t>In Beijing, we gathered for our inaugural Steering Committee meeting - where vision first became action.</a:t>
            </a:r>
            <a:endParaRPr lang="en-US" altLang="zh-CN" sz="1400" kern="0" dirty="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+mn-ea"/>
              <a:sym typeface="+mn-ea"/>
            </a:endParaRPr>
          </a:p>
        </p:txBody>
      </p:sp>
      <p:sp>
        <p:nvSpPr>
          <p:cNvPr id="31" name="标题"/>
          <p:cNvSpPr txBox="1"/>
          <p:nvPr>
            <p:custDataLst>
              <p:tags r:id="rId16"/>
            </p:custDataLst>
          </p:nvPr>
        </p:nvSpPr>
        <p:spPr>
          <a:xfrm>
            <a:off x="3398520" y="2473325"/>
            <a:ext cx="2590800" cy="3644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accent5"/>
                </a:solidFill>
                <a:latin typeface="+mn-ea"/>
                <a:sym typeface="+mn-ea"/>
              </a:rPr>
              <a:t>2020</a:t>
            </a:r>
            <a:endParaRPr lang="zh-CN" altLang="en-US" sz="1600" b="1" spc="300" dirty="0">
              <a:solidFill>
                <a:schemeClr val="accent5"/>
              </a:solidFill>
              <a:latin typeface="+mn-ea"/>
              <a:sym typeface="+mn-ea"/>
            </a:endParaRPr>
          </a:p>
          <a:p>
            <a:pPr algn="ctr"/>
            <a:r>
              <a:rPr lang="en-US" altLang="zh-CN" sz="1600" b="1" spc="300" dirty="0">
                <a:solidFill>
                  <a:schemeClr val="accent5"/>
                </a:solidFill>
                <a:latin typeface="+mn-ea"/>
                <a:sym typeface="+mn-ea"/>
              </a:rPr>
              <a:t>Home for Talent</a:t>
            </a:r>
            <a:endParaRPr lang="en-US" altLang="zh-CN" sz="1600" b="1" spc="300" dirty="0">
              <a:solidFill>
                <a:schemeClr val="accent5"/>
              </a:solidFill>
              <a:latin typeface="+mn-ea"/>
              <a:sym typeface="+mn-ea"/>
            </a:endParaRPr>
          </a:p>
        </p:txBody>
      </p:sp>
      <p:sp>
        <p:nvSpPr>
          <p:cNvPr id="32" name="正文"/>
          <p:cNvSpPr txBox="1"/>
          <p:nvPr>
            <p:custDataLst>
              <p:tags r:id="rId17"/>
            </p:custDataLst>
          </p:nvPr>
        </p:nvSpPr>
        <p:spPr>
          <a:xfrm>
            <a:off x="3767138" y="2983866"/>
            <a:ext cx="1852930" cy="19665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50000"/>
              </a:lnSpc>
              <a:spcAft>
                <a:spcPts val="1000"/>
              </a:spcAft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sym typeface="+mn-ea"/>
              </a:rPr>
              <a:t>Launched</a:t>
            </a:r>
            <a:r>
              <a:rPr lang="en-US" altLang="zh-CN" sz="1400" kern="0" dirty="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sym typeface="+mn-ea"/>
              </a:rPr>
              <a:t> Our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sym typeface="+mn-ea"/>
              </a:rPr>
              <a:t> </a:t>
            </a:r>
            <a:r>
              <a:rPr lang="en-US" altLang="zh-CN" sz="1400" kern="0" dirty="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sym typeface="+mn-ea"/>
              </a:rPr>
              <a:t>APFNet Center for SANFRI Young Scholar Exchange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sym typeface="+mn-ea"/>
              </a:rPr>
              <a:t> in Yunnan</a:t>
            </a:r>
            <a:r>
              <a:rPr lang="en-US" altLang="zh-CN" sz="1400" kern="0" dirty="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sym typeface="+mn-ea"/>
              </a:rPr>
              <a:t>.</a:t>
            </a:r>
            <a:endParaRPr lang="en-US" altLang="zh-CN" sz="1400" kern="0" dirty="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+mn-ea"/>
              <a:sym typeface="+mn-ea"/>
            </a:endParaRPr>
          </a:p>
        </p:txBody>
      </p:sp>
      <p:sp>
        <p:nvSpPr>
          <p:cNvPr id="36" name="标题"/>
          <p:cNvSpPr txBox="1"/>
          <p:nvPr>
            <p:custDataLst>
              <p:tags r:id="rId18"/>
            </p:custDataLst>
          </p:nvPr>
        </p:nvSpPr>
        <p:spPr>
          <a:xfrm>
            <a:off x="6577648" y="2606041"/>
            <a:ext cx="1851660" cy="3644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accent5"/>
                </a:solidFill>
                <a:latin typeface="+mn-ea"/>
                <a:sym typeface="+mn-ea"/>
              </a:rPr>
              <a:t>2023</a:t>
            </a:r>
            <a:endParaRPr lang="zh-CN" altLang="en-US" sz="1600" b="1" spc="300" dirty="0">
              <a:solidFill>
                <a:schemeClr val="accent5"/>
              </a:solidFill>
              <a:latin typeface="+mn-ea"/>
              <a:sym typeface="+mn-ea"/>
            </a:endParaRPr>
          </a:p>
          <a:p>
            <a:pPr algn="ctr"/>
            <a:r>
              <a:rPr lang="en-US" altLang="zh-CN" sz="1600" b="1" spc="300" dirty="0">
                <a:solidFill>
                  <a:schemeClr val="accent5"/>
                </a:solidFill>
                <a:latin typeface="+mn-ea"/>
                <a:sym typeface="+mn-ea"/>
              </a:rPr>
              <a:t>Lasting Foundations</a:t>
            </a:r>
            <a:endParaRPr lang="en-US" altLang="zh-CN" sz="1600" b="1" spc="300" dirty="0">
              <a:solidFill>
                <a:schemeClr val="accent5"/>
              </a:solidFill>
              <a:latin typeface="+mn-ea"/>
              <a:sym typeface="+mn-ea"/>
            </a:endParaRPr>
          </a:p>
          <a:p>
            <a:pPr algn="ctr"/>
            <a:endParaRPr lang="zh-CN" altLang="en-US" sz="1600" b="1" spc="300" dirty="0">
              <a:solidFill>
                <a:schemeClr val="accent5"/>
              </a:solidFill>
              <a:latin typeface="+mn-ea"/>
              <a:sym typeface="+mn-ea"/>
            </a:endParaRPr>
          </a:p>
        </p:txBody>
      </p:sp>
      <p:sp>
        <p:nvSpPr>
          <p:cNvPr id="25" name="正文"/>
          <p:cNvSpPr txBox="1"/>
          <p:nvPr>
            <p:custDataLst>
              <p:tags r:id="rId19"/>
            </p:custDataLst>
          </p:nvPr>
        </p:nvSpPr>
        <p:spPr>
          <a:xfrm>
            <a:off x="6310630" y="3072765"/>
            <a:ext cx="2264410" cy="19665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50000"/>
              </a:lnSpc>
              <a:spcAft>
                <a:spcPts val="1000"/>
              </a:spcAft>
            </a:pPr>
            <a:r>
              <a:rPr lang="en-US" altLang="zh-CN" sz="1400" kern="0" dirty="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sym typeface="+mn-ea"/>
              </a:rPr>
              <a:t>Establishing our permanent Coordination Office ensured this work will endure for generations.</a:t>
            </a:r>
            <a:endParaRPr lang="en-US" altLang="zh-CN" sz="1400" kern="0" dirty="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+mn-ea"/>
              <a:sym typeface="+mn-ea"/>
            </a:endParaRPr>
          </a:p>
        </p:txBody>
      </p:sp>
      <p:sp>
        <p:nvSpPr>
          <p:cNvPr id="26" name="标题"/>
          <p:cNvSpPr txBox="1"/>
          <p:nvPr>
            <p:custDataLst>
              <p:tags r:id="rId20"/>
            </p:custDataLst>
          </p:nvPr>
        </p:nvSpPr>
        <p:spPr>
          <a:xfrm>
            <a:off x="8746490" y="2368550"/>
            <a:ext cx="3234690" cy="3644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accent5"/>
                </a:solidFill>
                <a:latin typeface="+mn-ea"/>
                <a:sym typeface="+mn-ea"/>
              </a:rPr>
              <a:t>2025</a:t>
            </a:r>
            <a:endParaRPr lang="zh-CN" altLang="en-US" sz="1600" b="1" spc="300" dirty="0">
              <a:solidFill>
                <a:schemeClr val="accent5"/>
              </a:solidFill>
              <a:latin typeface="+mn-ea"/>
              <a:sym typeface="+mn-ea"/>
            </a:endParaRPr>
          </a:p>
          <a:p>
            <a:pPr algn="ctr"/>
            <a:r>
              <a:rPr lang="en-US" altLang="zh-CN" sz="1600" b="1" spc="300" dirty="0">
                <a:solidFill>
                  <a:schemeClr val="accent5"/>
                </a:solidFill>
                <a:latin typeface="+mn-ea"/>
                <a:sym typeface="+mn-ea"/>
              </a:rPr>
              <a:t>New Horizons</a:t>
            </a:r>
            <a:endParaRPr lang="en-US" altLang="zh-CN" sz="1600" b="1" spc="300" dirty="0">
              <a:solidFill>
                <a:schemeClr val="accent5"/>
              </a:solidFill>
              <a:latin typeface="+mn-ea"/>
              <a:sym typeface="+mn-ea"/>
            </a:endParaRPr>
          </a:p>
        </p:txBody>
      </p:sp>
      <p:sp>
        <p:nvSpPr>
          <p:cNvPr id="40" name="正文"/>
          <p:cNvSpPr txBox="1"/>
          <p:nvPr>
            <p:custDataLst>
              <p:tags r:id="rId21"/>
            </p:custDataLst>
          </p:nvPr>
        </p:nvSpPr>
        <p:spPr>
          <a:xfrm>
            <a:off x="9346883" y="3030856"/>
            <a:ext cx="1852930" cy="19665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50000"/>
              </a:lnSpc>
              <a:spcAft>
                <a:spcPts val="1000"/>
              </a:spcAft>
            </a:pPr>
            <a:r>
              <a:rPr lang="en-US" altLang="zh-CN" sz="1400" kern="0" dirty="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uFillTx/>
                <a:latin typeface="+mn-ea"/>
                <a:cs typeface="MiSans Normal" panose="00000500000000000000" charset="-122"/>
                <a:sym typeface="+mn-ea"/>
              </a:rPr>
              <a:t>This year's 5th Steering Meeting in Malaysia will chart our course for the decade ahead.</a:t>
            </a:r>
            <a:endParaRPr lang="en-US" altLang="zh-CN" sz="1400" kern="0" dirty="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uFillTx/>
              <a:latin typeface="+mn-ea"/>
              <a:cs typeface="MiSans Normal" panose="00000500000000000000" charset="-122"/>
              <a:sym typeface="+mn-ea"/>
            </a:endParaRPr>
          </a:p>
        </p:txBody>
      </p:sp>
      <p:sp>
        <p:nvSpPr>
          <p:cNvPr id="27" name="任意多边形 26"/>
          <p:cNvSpPr/>
          <p:nvPr>
            <p:custDataLst>
              <p:tags r:id="rId22"/>
            </p:custDataLst>
          </p:nvPr>
        </p:nvSpPr>
        <p:spPr>
          <a:xfrm>
            <a:off x="992188" y="1702435"/>
            <a:ext cx="10305415" cy="380365"/>
          </a:xfrm>
          <a:custGeom>
            <a:avLst/>
            <a:gdLst>
              <a:gd name="connsiteX0" fmla="*/ 16009 w 16009"/>
              <a:gd name="connsiteY0" fmla="*/ 4 h 567"/>
              <a:gd name="connsiteX1" fmla="*/ 8012 w 16009"/>
              <a:gd name="connsiteY1" fmla="*/ 567 h 567"/>
              <a:gd name="connsiteX2" fmla="*/ 16 w 16009"/>
              <a:gd name="connsiteY2" fmla="*/ 4 h 567"/>
              <a:gd name="connsiteX3" fmla="*/ 0 w 16009"/>
              <a:gd name="connsiteY3" fmla="*/ 0 h 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9" h="567">
                <a:moveTo>
                  <a:pt x="16009" y="4"/>
                </a:moveTo>
                <a:cubicBezTo>
                  <a:pt x="14662" y="336"/>
                  <a:pt x="11588" y="567"/>
                  <a:pt x="8012" y="567"/>
                </a:cubicBezTo>
                <a:cubicBezTo>
                  <a:pt x="4436" y="567"/>
                  <a:pt x="1363" y="336"/>
                  <a:pt x="16" y="4"/>
                </a:cubicBezTo>
                <a:lnTo>
                  <a:pt x="0" y="0"/>
                </a:lnTo>
              </a:path>
            </a:pathLst>
          </a:custGeom>
          <a:noFill/>
          <a:ln w="12700">
            <a:gradFill>
              <a:gsLst>
                <a:gs pos="100000">
                  <a:schemeClr val="accent5">
                    <a:alpha val="0"/>
                  </a:schemeClr>
                </a:gs>
                <a:gs pos="0">
                  <a:schemeClr val="accent5">
                    <a:alpha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rgbClr val="376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en-US" altLang="zh-CN" sz="1000" dirty="0">
                <a:solidFill>
                  <a:schemeClr val="accent5"/>
                </a:solidFill>
                <a:cs typeface="微软雅黑" panose="020B0503020204020204" charset="-122"/>
                <a:sym typeface="+mn-ea"/>
              </a:rPr>
              <a:t> </a:t>
            </a:r>
            <a:endParaRPr lang="en-US" altLang="zh-CN" sz="1000" dirty="0">
              <a:solidFill>
                <a:schemeClr val="accent5"/>
              </a:solidFill>
              <a:cs typeface="微软雅黑" panose="020B0503020204020204" charset="-122"/>
              <a:sym typeface="+mn-ea"/>
            </a:endParaRPr>
          </a:p>
        </p:txBody>
      </p:sp>
    </p:spTree>
    <p:custDataLst>
      <p:tags r:id="rId2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24" grpId="0"/>
      <p:bldP spid="16" grpId="1" animBg="1"/>
      <p:bldP spid="29" grpId="1"/>
      <p:bldP spid="24" grpId="1"/>
      <p:bldP spid="31" grpId="0"/>
      <p:bldP spid="45" grpId="0" animBg="1"/>
      <p:bldP spid="32" grpId="0"/>
      <p:bldP spid="31" grpId="1"/>
      <p:bldP spid="45" grpId="1" animBg="1"/>
      <p:bldP spid="32" grpId="1"/>
      <p:bldP spid="36" grpId="0"/>
      <p:bldP spid="46" grpId="0" animBg="1"/>
      <p:bldP spid="25" grpId="0"/>
      <p:bldP spid="36" grpId="1"/>
      <p:bldP spid="46" grpId="1" animBg="1"/>
      <p:bldP spid="25" grpId="1"/>
      <p:bldP spid="26" grpId="0"/>
      <p:bldP spid="40" grpId="0"/>
      <p:bldP spid="47" grpId="0" animBg="1"/>
      <p:bldP spid="26" grpId="1"/>
      <p:bldP spid="40" grpId="1"/>
      <p:bldP spid="4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ct val="200000"/>
              </a:lnSpc>
              <a:buClrTx/>
              <a:buSzTx/>
              <a:buFontTx/>
            </a:pPr>
            <a:endParaRPr lang="en-US" altLang="zh-CN" sz="3200" b="1" i="1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 descr="APF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" y="143510"/>
            <a:ext cx="1212215" cy="975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15110" y="335280"/>
            <a:ext cx="1021207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en-US" altLang="zh-CN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Asia-Pacific Network for Sustainable Forest Management and Rehabilitation</a:t>
            </a:r>
            <a:endParaRPr lang="en-US" altLang="zh-CN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zh-CN" altLang="en-US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亚太森林恢复与可持续管理组织</a:t>
            </a:r>
            <a:endParaRPr lang="zh-CN" altLang="en-US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4200" y="2597785"/>
            <a:ext cx="111429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sz="4400" b="1" i="1">
                <a:solidFill>
                  <a:srgbClr val="2E7D32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“Together, We Grow Forests — and Futures!”</a:t>
            </a:r>
            <a:endParaRPr lang="en-US" altLang="zh-CN" sz="4400" b="1" i="1">
              <a:solidFill>
                <a:srgbClr val="2E7D32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0530" y="4741545"/>
            <a:ext cx="9325610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2E7D32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Web: www.apfnet.cn             </a:t>
            </a:r>
            <a:endParaRPr lang="en-US" altLang="zh-CN" sz="2000">
              <a:solidFill>
                <a:srgbClr val="2E7D32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2E7D32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Email: wangjiayi@apfnet.cn</a:t>
            </a:r>
            <a:endParaRPr lang="en-US" altLang="zh-CN" sz="2000">
              <a:solidFill>
                <a:srgbClr val="2E7D32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2E7D32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Facebook: https://www.facebook.com/APFNetHQ</a:t>
            </a:r>
            <a:endParaRPr lang="en-US" altLang="zh-CN" sz="2000">
              <a:solidFill>
                <a:srgbClr val="2E7D32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2E7D32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https://www.facebook.com/APFNetHQ</a:t>
            </a:r>
            <a:endParaRPr lang="en-US" altLang="zh-CN" sz="2000">
              <a:solidFill>
                <a:srgbClr val="2E7D32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4400" b="1" i="1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 descr="APF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" y="143510"/>
            <a:ext cx="1212215" cy="975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15110" y="335280"/>
            <a:ext cx="1021207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en-US" altLang="zh-CN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Asia-Pacific Network for Sustainable Forest Management and Rehabilitation</a:t>
            </a:r>
            <a:endParaRPr lang="en-US" altLang="zh-CN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zh-CN" altLang="en-US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亚太森林恢复与可持续管理组织</a:t>
            </a:r>
            <a:endParaRPr lang="zh-CN" altLang="en-US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椭圆 2" descr="郁郁葱葱的绿色森林"/>
          <p:cNvSpPr/>
          <p:nvPr>
            <p:custDataLst>
              <p:tags r:id="rId2"/>
            </p:custDataLst>
          </p:nvPr>
        </p:nvSpPr>
        <p:spPr>
          <a:xfrm>
            <a:off x="2216231" y="2010830"/>
            <a:ext cx="4266535" cy="4266535"/>
          </a:xfrm>
          <a:prstGeom prst="ellipse">
            <a:avLst/>
          </a:prstGeom>
          <a:blipFill rotWithShape="1">
            <a:blip r:embed="rId3">
              <a:alphaModFix amt="59000"/>
            </a:blip>
            <a:srcRect/>
            <a:stretch>
              <a:fillRect l="-29370" r="-293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汉仪旗黑-55简" panose="00020600040101010101" pitchFamily="18" charset="-122"/>
              <a:ea typeface="汉仪旗黑-55简" panose="00020600040101010101" pitchFamily="18" charset="-122"/>
              <a:cs typeface="+mn-ea"/>
              <a:sym typeface="汉仪旗黑-55简" panose="00020600040101010101" pitchFamily="18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96540" y="2428430"/>
            <a:ext cx="3560680" cy="35606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 sz="3200" i="1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汉仪旗黑-55简" panose="00020600040101010101" pitchFamily="18" charset="-122"/>
              </a:rPr>
              <a:t>CONTENTS</a:t>
            </a:r>
            <a:endParaRPr lang="zh-CN" altLang="en-US" dirty="0">
              <a:solidFill>
                <a:schemeClr val="tx1"/>
              </a:solidFill>
              <a:latin typeface="汉仪旗黑-55简" panose="00020600040101010101" pitchFamily="18" charset="-122"/>
              <a:ea typeface="汉仪旗黑-55简" panose="00020600040101010101" pitchFamily="18" charset="-122"/>
              <a:cs typeface="+mn-ea"/>
              <a:sym typeface="汉仪旗黑-55简" panose="00020600040101010101" pitchFamily="18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4963584" y="1798722"/>
            <a:ext cx="2766906" cy="858270"/>
            <a:chOff x="4963584" y="1057677"/>
            <a:chExt cx="2766906" cy="858270"/>
          </a:xfrm>
        </p:grpSpPr>
        <p:grpSp>
          <p:nvGrpSpPr>
            <p:cNvPr id="25" name="组合 24"/>
            <p:cNvGrpSpPr/>
            <p:nvPr/>
          </p:nvGrpSpPr>
          <p:grpSpPr>
            <a:xfrm>
              <a:off x="4963584" y="1057677"/>
              <a:ext cx="858274" cy="858270"/>
              <a:chOff x="5119347" y="1374662"/>
              <a:chExt cx="858274" cy="858270"/>
            </a:xfrm>
            <a:effectLst>
              <a:outerShdw blurRad="762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椭圆 8"/>
              <p:cNvSpPr/>
              <p:nvPr>
                <p:custDataLst>
                  <p:tags r:id="rId5"/>
                </p:custDataLst>
              </p:nvPr>
            </p:nvSpPr>
            <p:spPr>
              <a:xfrm>
                <a:off x="5119347" y="1374662"/>
                <a:ext cx="858274" cy="85827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386" tIns="45692" rIns="91386" bIns="45692" numCol="1" spcCol="0" rtlCol="0" fromWordArt="0" anchor="ctr" anchorCtr="0" forceAA="0" compatLnSpc="1">
                <a:noAutofit/>
              </a:bodyPr>
              <a:p>
                <a:pPr algn="ctr"/>
                <a:endParaRPr lang="zh-CN" altLang="en-US" sz="2000" spc="600" dirty="0">
                  <a:solidFill>
                    <a:schemeClr val="tx1"/>
                  </a:solidFill>
                  <a:latin typeface="汉仪旗黑-55简" panose="00020600040101010101" pitchFamily="18" charset="-122"/>
                  <a:ea typeface="汉仪旗黑-55简" panose="00020600040101010101" pitchFamily="18" charset="-122"/>
                  <a:cs typeface="+mn-ea"/>
                  <a:sym typeface="汉仪旗黑-55简" panose="00020600040101010101" pitchFamily="18" charset="-122"/>
                </a:endParaRPr>
              </a:p>
            </p:txBody>
          </p:sp>
          <p:sp>
            <p:nvSpPr>
              <p:cNvPr id="10" name="TextBox 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249561" y="1571284"/>
                <a:ext cx="52197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思源黑体 Regular" panose="020B0500000000000000" charset="-122"/>
                    <a:ea typeface="思源黑体 Regular" panose="020B0500000000000000" charset="-122"/>
                    <a:cs typeface="思源黑体 Regular" panose="020B0500000000000000" charset="-122"/>
                    <a:sym typeface="汉仪旗黑-55简" panose="00020600040101010101" pitchFamily="18" charset="-122"/>
                  </a:rPr>
                  <a:t>01</a:t>
                </a:r>
                <a:endParaRPr lang="en-US" altLang="zh-CN" sz="2400" b="1" dirty="0">
                  <a:solidFill>
                    <a:schemeClr val="bg1"/>
                  </a:solidFill>
                  <a:latin typeface="思源黑体 Regular" panose="020B0500000000000000" charset="-122"/>
                  <a:ea typeface="思源黑体 Regular" panose="020B0500000000000000" charset="-122"/>
                  <a:cs typeface="思源黑体 Regular" panose="020B0500000000000000" charset="-122"/>
                  <a:sym typeface="汉仪旗黑-55简" panose="00020600040101010101" pitchFamily="18" charset="-122"/>
                </a:endParaRPr>
              </a:p>
            </p:txBody>
          </p:sp>
        </p:grpSp>
        <p:sp>
          <p:nvSpPr>
            <p:cNvPr id="29" name="文本框 28"/>
            <p:cNvSpPr txBox="1"/>
            <p:nvPr>
              <p:custDataLst>
                <p:tags r:id="rId7"/>
              </p:custDataLst>
            </p:nvPr>
          </p:nvSpPr>
          <p:spPr>
            <a:xfrm>
              <a:off x="5888355" y="1292896"/>
              <a:ext cx="1842135" cy="4603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1" u="none" strike="noStrike" kern="1200" cap="none" spc="0" normalizeH="0" baseline="0">
                  <a:solidFill>
                    <a:srgbClr val="2E7D32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汉仪旗黑-55简" panose="00020600040101010101" pitchFamily="18" charset="-122"/>
                </a:rPr>
                <a:t>Introduction</a:t>
              </a:r>
              <a:endParaRPr kumimoji="0" lang="en-US" altLang="zh-CN" sz="2400" i="1" u="none" strike="noStrike" kern="1200" cap="none" spc="0" normalizeH="0" baseline="0" noProof="0" dirty="0">
                <a:ln>
                  <a:noFill/>
                </a:ln>
                <a:solidFill>
                  <a:srgbClr val="2E7D32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汉仪旗黑-55简" panose="00020600040101010101" pitchFamily="18" charset="-122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6050133" y="3059271"/>
            <a:ext cx="3671083" cy="858270"/>
            <a:chOff x="6050133" y="2318226"/>
            <a:chExt cx="3671083" cy="858270"/>
          </a:xfrm>
        </p:grpSpPr>
        <p:grpSp>
          <p:nvGrpSpPr>
            <p:cNvPr id="26" name="组合 25"/>
            <p:cNvGrpSpPr/>
            <p:nvPr/>
          </p:nvGrpSpPr>
          <p:grpSpPr>
            <a:xfrm>
              <a:off x="6050133" y="2318226"/>
              <a:ext cx="858274" cy="858270"/>
              <a:chOff x="6083437" y="2413048"/>
              <a:chExt cx="858274" cy="858270"/>
            </a:xfrm>
            <a:effectLst>
              <a:outerShdw blurRad="762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椭圆 11"/>
              <p:cNvSpPr/>
              <p:nvPr>
                <p:custDataLst>
                  <p:tags r:id="rId9"/>
                </p:custDataLst>
              </p:nvPr>
            </p:nvSpPr>
            <p:spPr>
              <a:xfrm>
                <a:off x="6083437" y="2413048"/>
                <a:ext cx="858274" cy="858270"/>
              </a:xfrm>
              <a:prstGeom prst="ellipse">
                <a:avLst/>
              </a:prstGeom>
              <a:solidFill>
                <a:srgbClr val="00206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386" tIns="45692" rIns="91386" bIns="45692" numCol="1" spcCol="0" rtlCol="0" fromWordArt="0" anchor="ctr" anchorCtr="0" forceAA="0" compatLnSpc="1">
                <a:noAutofit/>
              </a:bodyPr>
              <a:p>
                <a:pPr algn="ctr"/>
                <a:endParaRPr lang="zh-CN" altLang="en-US" sz="2000" spc="600" dirty="0">
                  <a:solidFill>
                    <a:schemeClr val="tx1"/>
                  </a:solidFill>
                  <a:latin typeface="汉仪旗黑-55简" panose="00020600040101010101" pitchFamily="18" charset="-122"/>
                  <a:ea typeface="汉仪旗黑-55简" panose="00020600040101010101" pitchFamily="18" charset="-122"/>
                  <a:cs typeface="+mn-ea"/>
                  <a:sym typeface="汉仪旗黑-55简" panose="00020600040101010101" pitchFamily="18" charset="-122"/>
                </a:endParaRPr>
              </a:p>
            </p:txBody>
          </p:sp>
          <p:sp>
            <p:nvSpPr>
              <p:cNvPr id="13" name="TextBox 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239201" y="2611434"/>
                <a:ext cx="52197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思源黑体 Regular" panose="020B0500000000000000" charset="-122"/>
                    <a:ea typeface="思源黑体 Regular" panose="020B0500000000000000" charset="-122"/>
                    <a:cs typeface="思源黑体 Regular" panose="020B0500000000000000" charset="-122"/>
                    <a:sym typeface="汉仪旗黑-55简" panose="00020600040101010101" pitchFamily="18" charset="-122"/>
                  </a:rPr>
                  <a:t>02</a:t>
                </a:r>
                <a:endParaRPr lang="en-US" altLang="zh-CN" sz="2400" b="1" dirty="0">
                  <a:solidFill>
                    <a:schemeClr val="bg1"/>
                  </a:solidFill>
                  <a:latin typeface="思源黑体 Regular" panose="020B0500000000000000" charset="-122"/>
                  <a:ea typeface="思源黑体 Regular" panose="020B0500000000000000" charset="-122"/>
                  <a:cs typeface="思源黑体 Regular" panose="020B0500000000000000" charset="-122"/>
                  <a:sym typeface="汉仪旗黑-55简" panose="00020600040101010101" pitchFamily="18" charset="-122"/>
                </a:endParaRPr>
              </a:p>
            </p:txBody>
          </p:sp>
        </p:grpSp>
        <p:sp>
          <p:nvSpPr>
            <p:cNvPr id="33" name="文本框 32"/>
            <p:cNvSpPr txBox="1"/>
            <p:nvPr>
              <p:custDataLst>
                <p:tags r:id="rId11"/>
              </p:custDataLst>
            </p:nvPr>
          </p:nvSpPr>
          <p:spPr>
            <a:xfrm>
              <a:off x="6988811" y="2506314"/>
              <a:ext cx="2732405" cy="4603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en-US" altLang="zh-CN" sz="2400" i="1" u="none" strike="noStrike" kern="1200" cap="none" spc="0" normalizeH="0" baseline="0">
                  <a:solidFill>
                    <a:srgbClr val="2E7D32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汉仪旗黑-55简" panose="00020600040101010101" pitchFamily="18" charset="-122"/>
                </a:rPr>
                <a:t>The SANFRI Model</a:t>
              </a:r>
              <a:endParaRPr kumimoji="0" lang="en-US" altLang="zh-CN" sz="2400" i="1" u="none" strike="noStrike" kern="1200" cap="none" spc="0" normalizeH="0" baseline="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汉仪旗黑-55简" panose="00020600040101010101" pitchFamily="18" charset="-122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12"/>
            </p:custDataLst>
          </p:nvPr>
        </p:nvGrpSpPr>
        <p:grpSpPr>
          <a:xfrm>
            <a:off x="5969922" y="4422549"/>
            <a:ext cx="2680684" cy="858270"/>
            <a:chOff x="5969922" y="3681504"/>
            <a:chExt cx="2680684" cy="858270"/>
          </a:xfrm>
        </p:grpSpPr>
        <p:grpSp>
          <p:nvGrpSpPr>
            <p:cNvPr id="27" name="组合 26"/>
            <p:cNvGrpSpPr/>
            <p:nvPr/>
          </p:nvGrpSpPr>
          <p:grpSpPr>
            <a:xfrm>
              <a:off x="5969922" y="3681504"/>
              <a:ext cx="858274" cy="858270"/>
              <a:chOff x="6083437" y="3525584"/>
              <a:chExt cx="858274" cy="858270"/>
            </a:xfrm>
            <a:effectLst>
              <a:outerShdw blurRad="762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椭圆 14"/>
              <p:cNvSpPr/>
              <p:nvPr>
                <p:custDataLst>
                  <p:tags r:id="rId13"/>
                </p:custDataLst>
              </p:nvPr>
            </p:nvSpPr>
            <p:spPr>
              <a:xfrm>
                <a:off x="6083437" y="3525584"/>
                <a:ext cx="858274" cy="85827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386" tIns="45692" rIns="91386" bIns="45692" numCol="1" spcCol="0" rtlCol="0" fromWordArt="0" anchor="ctr" anchorCtr="0" forceAA="0" compatLnSpc="1">
                <a:noAutofit/>
              </a:bodyPr>
              <a:p>
                <a:pPr algn="ctr"/>
                <a:endParaRPr lang="zh-CN" altLang="en-US" sz="2000" spc="600" dirty="0">
                  <a:solidFill>
                    <a:schemeClr val="tx1"/>
                  </a:solidFill>
                  <a:latin typeface="汉仪旗黑-55简" panose="00020600040101010101" pitchFamily="18" charset="-122"/>
                  <a:ea typeface="汉仪旗黑-55简" panose="00020600040101010101" pitchFamily="18" charset="-122"/>
                  <a:cs typeface="+mn-ea"/>
                  <a:sym typeface="汉仪旗黑-55简" panose="00020600040101010101" pitchFamily="18" charset="-122"/>
                </a:endParaRPr>
              </a:p>
            </p:txBody>
          </p:sp>
          <p:sp>
            <p:nvSpPr>
              <p:cNvPr id="16" name="TextBox 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239201" y="3723970"/>
                <a:ext cx="52197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思源黑体 Regular" panose="020B0500000000000000" charset="-122"/>
                    <a:ea typeface="思源黑体 Regular" panose="020B0500000000000000" charset="-122"/>
                    <a:cs typeface="思源黑体 Regular" panose="020B0500000000000000" charset="-122"/>
                    <a:sym typeface="汉仪旗黑-55简" panose="00020600040101010101" pitchFamily="18" charset="-122"/>
                  </a:rPr>
                  <a:t>03</a:t>
                </a:r>
                <a:endParaRPr lang="en-US" altLang="zh-CN" sz="2400" b="1" dirty="0">
                  <a:solidFill>
                    <a:schemeClr val="bg1"/>
                  </a:solidFill>
                  <a:latin typeface="思源黑体 Regular" panose="020B0500000000000000" charset="-122"/>
                  <a:ea typeface="思源黑体 Regular" panose="020B0500000000000000" charset="-122"/>
                  <a:cs typeface="思源黑体 Regular" panose="020B0500000000000000" charset="-122"/>
                  <a:sym typeface="汉仪旗黑-55简" panose="00020600040101010101" pitchFamily="18" charset="-122"/>
                </a:endParaRPr>
              </a:p>
            </p:txBody>
          </p:sp>
        </p:grpSp>
        <p:sp>
          <p:nvSpPr>
            <p:cNvPr id="36" name="文本框 35"/>
            <p:cNvSpPr txBox="1"/>
            <p:nvPr>
              <p:custDataLst>
                <p:tags r:id="rId15"/>
              </p:custDataLst>
            </p:nvPr>
          </p:nvSpPr>
          <p:spPr>
            <a:xfrm>
              <a:off x="6908166" y="3879841"/>
              <a:ext cx="1742440" cy="4603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en-US" altLang="zh-CN" sz="2400" i="1" u="none" strike="noStrike" kern="1200" cap="none" spc="0" normalizeH="0" baseline="0">
                  <a:solidFill>
                    <a:srgbClr val="2E7D32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汉仪旗黑-55简" panose="00020600040101010101" pitchFamily="18" charset="-122"/>
                </a:rPr>
                <a:t>SDG Impact</a:t>
              </a:r>
              <a:endParaRPr kumimoji="0" lang="en-US" altLang="zh-CN" sz="2400" i="1" u="none" strike="noStrike" kern="1200" cap="none" spc="0" normalizeH="0" baseline="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汉仪旗黑-55简" panose="00020600040101010101" pitchFamily="18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6"/>
            </p:custDataLst>
          </p:nvPr>
        </p:nvGrpSpPr>
        <p:grpSpPr>
          <a:xfrm>
            <a:off x="4963584" y="5559975"/>
            <a:ext cx="3946419" cy="858270"/>
            <a:chOff x="4963584" y="4818930"/>
            <a:chExt cx="3946419" cy="858270"/>
          </a:xfrm>
        </p:grpSpPr>
        <p:grpSp>
          <p:nvGrpSpPr>
            <p:cNvPr id="28" name="组合 27"/>
            <p:cNvGrpSpPr/>
            <p:nvPr/>
          </p:nvGrpSpPr>
          <p:grpSpPr>
            <a:xfrm>
              <a:off x="4963584" y="4818930"/>
              <a:ext cx="858274" cy="858270"/>
              <a:chOff x="5119347" y="4711304"/>
              <a:chExt cx="858274" cy="858270"/>
            </a:xfrm>
            <a:effectLst>
              <a:outerShdw blurRad="762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椭圆 17"/>
              <p:cNvSpPr/>
              <p:nvPr>
                <p:custDataLst>
                  <p:tags r:id="rId17"/>
                </p:custDataLst>
              </p:nvPr>
            </p:nvSpPr>
            <p:spPr>
              <a:xfrm>
                <a:off x="5119347" y="4711304"/>
                <a:ext cx="858274" cy="858270"/>
              </a:xfrm>
              <a:prstGeom prst="ellipse">
                <a:avLst/>
              </a:prstGeom>
              <a:solidFill>
                <a:srgbClr val="00206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386" tIns="45692" rIns="91386" bIns="45692" numCol="1" spcCol="0" rtlCol="0" fromWordArt="0" anchor="ctr" anchorCtr="0" forceAA="0" compatLnSpc="1">
                <a:noAutofit/>
              </a:bodyPr>
              <a:p>
                <a:pPr algn="ctr"/>
                <a:endParaRPr lang="zh-CN" altLang="en-US" sz="2000" spc="600" dirty="0">
                  <a:solidFill>
                    <a:schemeClr val="tx1"/>
                  </a:solidFill>
                  <a:latin typeface="汉仪旗黑-55简" panose="00020600040101010101" pitchFamily="18" charset="-122"/>
                  <a:ea typeface="汉仪旗黑-55简" panose="00020600040101010101" pitchFamily="18" charset="-122"/>
                  <a:cs typeface="+mn-ea"/>
                  <a:sym typeface="汉仪旗黑-55简" panose="00020600040101010101" pitchFamily="18" charset="-122"/>
                </a:endParaRPr>
              </a:p>
            </p:txBody>
          </p:sp>
          <p:sp>
            <p:nvSpPr>
              <p:cNvPr id="19" name="TextBox 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5275111" y="4909690"/>
                <a:ext cx="52197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思源黑体 Regular" panose="020B0500000000000000" charset="-122"/>
                    <a:ea typeface="思源黑体 Regular" panose="020B0500000000000000" charset="-122"/>
                    <a:cs typeface="思源黑体 Regular" panose="020B0500000000000000" charset="-122"/>
                    <a:sym typeface="汉仪旗黑-55简" panose="00020600040101010101" pitchFamily="18" charset="-122"/>
                  </a:rPr>
                  <a:t>04</a:t>
                </a:r>
                <a:endParaRPr lang="en-US" altLang="zh-CN" sz="2400" b="1" dirty="0">
                  <a:solidFill>
                    <a:schemeClr val="bg1"/>
                  </a:solidFill>
                  <a:latin typeface="思源黑体 Regular" panose="020B0500000000000000" charset="-122"/>
                  <a:ea typeface="思源黑体 Regular" panose="020B0500000000000000" charset="-122"/>
                  <a:cs typeface="思源黑体 Regular" panose="020B0500000000000000" charset="-122"/>
                  <a:sym typeface="汉仪旗黑-55简" panose="00020600040101010101" pitchFamily="18" charset="-122"/>
                </a:endParaRPr>
              </a:p>
            </p:txBody>
          </p:sp>
        </p:grpSp>
        <p:sp>
          <p:nvSpPr>
            <p:cNvPr id="39" name="文本框 38"/>
            <p:cNvSpPr txBox="1"/>
            <p:nvPr>
              <p:custDataLst>
                <p:tags r:id="rId19"/>
              </p:custDataLst>
            </p:nvPr>
          </p:nvSpPr>
          <p:spPr>
            <a:xfrm>
              <a:off x="5888038" y="5066074"/>
              <a:ext cx="3021965" cy="4603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en-US" altLang="zh-CN" sz="2400" i="1" u="none" strike="noStrike" kern="1200" cap="none" spc="0" normalizeH="0" baseline="0">
                  <a:solidFill>
                    <a:srgbClr val="2E7D32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汉仪旗黑-55简" panose="00020600040101010101" pitchFamily="18" charset="-122"/>
                </a:rPr>
                <a:t>Voices From the Filed</a:t>
              </a:r>
              <a:endParaRPr kumimoji="0" lang="en-US" altLang="zh-CN" sz="2400" i="1" u="none" strike="noStrike" kern="1200" cap="none" spc="0" normalizeH="0" baseline="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汉仪旗黑-55简" panose="00020600040101010101" pitchFamily="18" charset="-122"/>
              </a:endParaRPr>
            </a:p>
          </p:txBody>
        </p:sp>
      </p:grp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ct val="200000"/>
              </a:lnSpc>
              <a:buClrTx/>
              <a:buSzTx/>
              <a:buFontTx/>
            </a:pPr>
            <a:endParaRPr lang="en-US" altLang="zh-CN" sz="3200" b="1" i="1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 descr="APF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" y="143510"/>
            <a:ext cx="1212215" cy="975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15110" y="335280"/>
            <a:ext cx="1021207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en-US" altLang="zh-CN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Asia-Pacific Network for Sustainable Forest Management and Rehabilitation</a:t>
            </a:r>
            <a:endParaRPr lang="en-US" altLang="zh-CN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zh-CN" altLang="en-US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亚太森林恢复与可持续管理组织</a:t>
            </a:r>
            <a:endParaRPr lang="zh-CN" altLang="en-US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6505" y="2144395"/>
            <a:ext cx="9448800" cy="2276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200000"/>
              </a:lnSpc>
              <a:buClrTx/>
              <a:buSzTx/>
              <a:buFontTx/>
            </a:pPr>
            <a:r>
              <a:rPr lang="en-US" altLang="zh-CN" sz="4400" b="1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charset="0"/>
                <a:sym typeface="+mn-ea"/>
              </a:rPr>
              <a:t>01  Introduction - Why SANFRI?</a:t>
            </a:r>
            <a:endParaRPr lang="en-US" altLang="zh-CN" sz="4400" b="1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  <a:p>
            <a:pPr indent="0" algn="ctr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3600" b="1" i="1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charset="0"/>
                <a:sym typeface="+mn-ea"/>
              </a:rPr>
              <a:t>              </a:t>
            </a:r>
            <a:r>
              <a:rPr lang="en-US" altLang="zh-CN" sz="2800" b="1" i="1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charset="0"/>
                <a:sym typeface="+mn-ea"/>
              </a:rPr>
              <a:t>— “Closing the Gap in Forestry Research”</a:t>
            </a:r>
            <a:endParaRPr lang="en-US" altLang="zh-CN" sz="2800" b="1" i="1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4400" b="1" i="1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 descr="APF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" y="143510"/>
            <a:ext cx="1212215" cy="975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15110" y="335280"/>
            <a:ext cx="1021207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en-US" altLang="zh-CN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Asia-Pacific Network for Sustainable Forest Management and Rehabilitation</a:t>
            </a:r>
            <a:endParaRPr lang="en-US" altLang="zh-CN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zh-CN" altLang="en-US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亚太森林恢复与可持续管理组织</a:t>
            </a:r>
            <a:endParaRPr lang="zh-CN" altLang="en-US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8" name="矩形: 圆角 20"/>
          <p:cNvSpPr/>
          <p:nvPr>
            <p:custDataLst>
              <p:tags r:id="rId2"/>
            </p:custDataLst>
          </p:nvPr>
        </p:nvSpPr>
        <p:spPr>
          <a:xfrm>
            <a:off x="444169" y="1571308"/>
            <a:ext cx="5387478" cy="4729480"/>
          </a:xfrm>
          <a:prstGeom prst="roundRect">
            <a:avLst>
              <a:gd name="adj" fmla="val 5616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100000">
                <a:schemeClr val="accent1"/>
              </a:gs>
              <a:gs pos="0">
                <a:schemeClr val="accent1">
                  <a:lumMod val="20000"/>
                  <a:lumOff val="80000"/>
                  <a:alpha val="10000"/>
                </a:schemeClr>
              </a:gs>
            </a:gsLst>
            <a:lin ang="5400000" scaled="0"/>
          </a:gradFill>
          <a:ln>
            <a:gradFill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</a:ln>
          <a:effectLst>
            <a:outerShdw blurRad="152400" dist="38100" dir="13500000" algn="br" rotWithShape="0">
              <a:schemeClr val="accent1">
                <a:lumMod val="75000"/>
                <a:alpha val="7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360045" tIns="360045" rIns="288290" bIns="360045" numCol="1" spcCol="0" rtlCol="0" fromWordArt="0" anchor="b" anchorCtr="1" forceAA="0" compatLnSpc="1">
            <a:noAutofit/>
          </a:bodyPr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sz="1600" kern="0" dirty="0">
              <a:ln>
                <a:noFill/>
                <a:prstDash val="sysDot"/>
              </a:ln>
              <a:solidFill>
                <a:srgbClr val="292929"/>
              </a:solidFill>
              <a:latin typeface="+mn-ea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767524" y="1717382"/>
            <a:ext cx="4741432" cy="8631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2E7D32"/>
                </a:solidFill>
                <a:latin typeface="+mn-ea"/>
                <a:cs typeface="+mn-ea"/>
                <a:sym typeface="+mn-ea"/>
              </a:rPr>
              <a:t>SANFRI in Brief:</a:t>
            </a:r>
            <a:endParaRPr lang="zh-CN" altLang="en-US" sz="2400" b="1">
              <a:solidFill>
                <a:srgbClr val="2E7D32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33" name="直接连接符 32"/>
          <p:cNvCxnSpPr/>
          <p:nvPr>
            <p:custDataLst>
              <p:tags r:id="rId4"/>
            </p:custDataLst>
          </p:nvPr>
        </p:nvCxnSpPr>
        <p:spPr>
          <a:xfrm flipV="1">
            <a:off x="826618" y="2629681"/>
            <a:ext cx="4622508" cy="11288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10000"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10800000" scaled="1"/>
            </a:gradFill>
            <a:headEnd type="oval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>
            <p:custDataLst>
              <p:tags r:id="rId5"/>
            </p:custDataLst>
          </p:nvPr>
        </p:nvSpPr>
        <p:spPr>
          <a:xfrm>
            <a:off x="628776" y="2790921"/>
            <a:ext cx="5054816" cy="32043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SANFRI - Sino-ASEAN Network of Forestry Research Institutes (SANFRI) mechanism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Established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 in 2018 by APFNet + ASEAN-China partners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Challenge: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 Fragmented capacity, unequal access to resources.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Solution: 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A collaborative platform for young scholars.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Mission: 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Bridge research gaps through inclusive youth empowerment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5" name="矩形: 圆角 20"/>
          <p:cNvSpPr/>
          <p:nvPr>
            <p:custDataLst>
              <p:tags r:id="rId6"/>
            </p:custDataLst>
          </p:nvPr>
        </p:nvSpPr>
        <p:spPr>
          <a:xfrm>
            <a:off x="6247958" y="1571308"/>
            <a:ext cx="5387478" cy="4729480"/>
          </a:xfrm>
          <a:prstGeom prst="roundRect">
            <a:avLst>
              <a:gd name="adj" fmla="val 5616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100000">
                <a:schemeClr val="accent1"/>
              </a:gs>
              <a:gs pos="0">
                <a:schemeClr val="accent1">
                  <a:lumMod val="20000"/>
                  <a:lumOff val="80000"/>
                  <a:alpha val="10000"/>
                </a:schemeClr>
              </a:gs>
            </a:gsLst>
            <a:lin ang="5400000" scaled="0"/>
          </a:gradFill>
          <a:ln>
            <a:gradFill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</a:ln>
          <a:effectLst>
            <a:outerShdw blurRad="152400" dist="38100" dir="13500000" algn="br" rotWithShape="0">
              <a:schemeClr val="accent1">
                <a:lumMod val="75000"/>
                <a:alpha val="7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360045" tIns="360045" rIns="288290" bIns="360045" numCol="1" spcCol="0" rtlCol="0" fromWordArt="0" anchor="b" anchorCtr="1" forceAA="0" compatLnSpc="1">
            <a:noAutofit/>
          </a:bodyPr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sz="1600" kern="0" dirty="0">
              <a:ln>
                <a:noFill/>
                <a:prstDash val="sysDot"/>
              </a:ln>
              <a:solidFill>
                <a:srgbClr val="292929"/>
              </a:solidFill>
              <a:latin typeface="+mn-ea"/>
              <a:sym typeface="+mn-ea"/>
            </a:endParaRPr>
          </a:p>
        </p:txBody>
      </p:sp>
      <p:sp>
        <p:nvSpPr>
          <p:cNvPr id="38" name="文本框 37"/>
          <p:cNvSpPr txBox="1"/>
          <p:nvPr>
            <p:custDataLst>
              <p:tags r:id="rId7"/>
            </p:custDataLst>
          </p:nvPr>
        </p:nvSpPr>
        <p:spPr>
          <a:xfrm>
            <a:off x="6571313" y="1722693"/>
            <a:ext cx="4741432" cy="8631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2E7D32"/>
                </a:solidFill>
                <a:latin typeface="+mn-ea"/>
                <a:cs typeface="+mn-ea"/>
                <a:sym typeface="+mn-ea"/>
              </a:rPr>
              <a:t>Mechanism Members:</a:t>
            </a:r>
            <a:endParaRPr lang="zh-CN" altLang="en-US" sz="2400" b="1">
              <a:solidFill>
                <a:srgbClr val="2E7D32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39" name="直接连接符 38"/>
          <p:cNvCxnSpPr/>
          <p:nvPr>
            <p:custDataLst>
              <p:tags r:id="rId8"/>
            </p:custDataLst>
          </p:nvPr>
        </p:nvCxnSpPr>
        <p:spPr>
          <a:xfrm flipV="1">
            <a:off x="6630407" y="2634992"/>
            <a:ext cx="4622508" cy="11288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10000"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10800000" scaled="1"/>
            </a:gradFill>
            <a:headEnd type="oval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>
            <p:custDataLst>
              <p:tags r:id="rId9"/>
            </p:custDataLst>
          </p:nvPr>
        </p:nvSpPr>
        <p:spPr>
          <a:xfrm>
            <a:off x="6426835" y="2796540"/>
            <a:ext cx="5208270" cy="32042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1)  Yunnan Academy of Forestry and Grassland of </a:t>
            </a:r>
            <a:r>
              <a:rPr lang="zh-CN" altLang="en-US" sz="12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China</a:t>
            </a:r>
            <a:endParaRPr lang="zh-CN" altLang="en-US" sz="1200" b="1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2）Institute of Forest and Wildlife Research and Development of </a:t>
            </a:r>
            <a:r>
              <a:rPr lang="zh-CN" altLang="en-US" sz="12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Cambodia</a:t>
            </a:r>
            <a:endParaRPr lang="zh-CN" altLang="en-US" sz="12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3）National Research and Innovation Agency of </a:t>
            </a:r>
            <a:r>
              <a:rPr lang="zh-CN" altLang="en-US" sz="12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Indonesia</a:t>
            </a:r>
            <a:endParaRPr lang="zh-CN" altLang="en-US" sz="1200" b="1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4）National Agriculture and Forestry Research Institute of</a:t>
            </a:r>
            <a:r>
              <a:rPr lang="zh-CN" altLang="en-US" sz="12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 Laos</a:t>
            </a:r>
            <a:endParaRPr lang="zh-CN" altLang="en-US" sz="1200" b="1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5）Forest Research Institute </a:t>
            </a:r>
            <a:r>
              <a:rPr lang="zh-CN" altLang="en-US" sz="12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Malaysia</a:t>
            </a:r>
            <a:endParaRPr lang="zh-CN" altLang="en-US" sz="1200" b="1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6）Forest Research Institute of </a:t>
            </a:r>
            <a:r>
              <a:rPr lang="zh-CN" altLang="en-US" sz="12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Myanmar</a:t>
            </a:r>
            <a:endParaRPr lang="zh-CN" altLang="en-US" sz="1200" b="1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7）</a:t>
            </a:r>
            <a:r>
              <a:rPr lang="en-US" altLang="zh-CN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Royal Forest Department</a:t>
            </a:r>
            <a:r>
              <a:rPr lang="zh-CN" altLang="en-US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 of </a:t>
            </a:r>
            <a:r>
              <a:rPr lang="zh-CN" altLang="en-US" sz="12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Thailand</a:t>
            </a:r>
            <a:endParaRPr lang="zh-CN" altLang="en-US" sz="1200" b="1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8）Vietnamese Academy of Forest Sciences of </a:t>
            </a:r>
            <a:r>
              <a:rPr lang="zh-CN" altLang="en-US" sz="12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Vietnam</a:t>
            </a:r>
            <a:endParaRPr lang="zh-CN" altLang="en-US" sz="1200" b="1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ct val="200000"/>
              </a:lnSpc>
              <a:buClrTx/>
              <a:buSzTx/>
              <a:buFontTx/>
            </a:pPr>
            <a:endParaRPr lang="en-US" altLang="zh-CN" sz="3200" b="1" i="1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 descr="APF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" y="143510"/>
            <a:ext cx="1212215" cy="975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15110" y="335280"/>
            <a:ext cx="1021207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en-US" altLang="zh-CN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Asia-Pacific Network for Sustainable Forest Management and Rehabilitation</a:t>
            </a:r>
            <a:endParaRPr lang="en-US" altLang="zh-CN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zh-CN" altLang="en-US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亚太森林恢复与可持续管理组织</a:t>
            </a:r>
            <a:endParaRPr lang="zh-CN" altLang="en-US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3955" y="2081530"/>
            <a:ext cx="944880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200000"/>
              </a:lnSpc>
              <a:buClrTx/>
              <a:buSzTx/>
              <a:buFontTx/>
            </a:pPr>
            <a:r>
              <a:rPr lang="en-US" altLang="zh-CN" sz="4800" b="1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charset="0"/>
                <a:sym typeface="+mn-ea"/>
              </a:rPr>
              <a:t>02  The SANFRI Model </a:t>
            </a:r>
            <a:endParaRPr lang="en-US" altLang="zh-CN" sz="4800" b="1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  <a:p>
            <a:pPr indent="0" algn="ctr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3600" b="1" i="1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charset="0"/>
                <a:sym typeface="+mn-ea"/>
              </a:rPr>
              <a:t>              </a:t>
            </a:r>
            <a:r>
              <a:rPr lang="en-US" altLang="zh-CN" sz="3200" b="1" i="1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charset="0"/>
                <a:sym typeface="+mn-ea"/>
              </a:rPr>
              <a:t>— “Four Pillars of Inclusion”</a:t>
            </a:r>
            <a:endParaRPr lang="en-US" altLang="zh-CN" sz="3200" b="1" i="1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ct val="200000"/>
              </a:lnSpc>
              <a:buClrTx/>
              <a:buSzTx/>
              <a:buFontTx/>
            </a:pPr>
            <a:endParaRPr lang="en-US" altLang="zh-CN" sz="3200" b="1" i="1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 descr="APF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" y="143510"/>
            <a:ext cx="1212215" cy="975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15110" y="335280"/>
            <a:ext cx="1021207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en-US" altLang="zh-CN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Asia-Pacific Network for Sustainable Forest Management and Rehabilitation</a:t>
            </a:r>
            <a:endParaRPr lang="en-US" altLang="zh-CN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zh-CN" altLang="en-US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亚太森林恢复与可持续管理组织</a:t>
            </a:r>
            <a:endParaRPr lang="zh-CN" altLang="en-US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52" name="任意多边形: 形状 66"/>
          <p:cNvSpPr/>
          <p:nvPr>
            <p:custDataLst>
              <p:tags r:id="rId2"/>
            </p:custDataLst>
          </p:nvPr>
        </p:nvSpPr>
        <p:spPr>
          <a:xfrm>
            <a:off x="4449128" y="3866833"/>
            <a:ext cx="1610360" cy="1339850"/>
          </a:xfrm>
          <a:custGeom>
            <a:avLst/>
            <a:gdLst>
              <a:gd name="connsiteX0" fmla="*/ 1276741 w 1276742"/>
              <a:gd name="connsiteY0" fmla="*/ 0 h 1061986"/>
              <a:gd name="connsiteX1" fmla="*/ 1276742 w 1276742"/>
              <a:gd name="connsiteY1" fmla="*/ 754178 h 1061986"/>
              <a:gd name="connsiteX2" fmla="*/ 1193218 w 1276742"/>
              <a:gd name="connsiteY2" fmla="*/ 758133 h 1061986"/>
              <a:gd name="connsiteX3" fmla="*/ 661068 w 1276742"/>
              <a:gd name="connsiteY3" fmla="*/ 955275 h 1061986"/>
              <a:gd name="connsiteX4" fmla="*/ 533981 w 1276742"/>
              <a:gd name="connsiteY4" fmla="*/ 1061986 h 1061986"/>
              <a:gd name="connsiteX5" fmla="*/ 0 w 1276742"/>
              <a:gd name="connsiteY5" fmla="*/ 528005 h 1061986"/>
              <a:gd name="connsiteX6" fmla="*/ 102148 w 1276742"/>
              <a:gd name="connsiteY6" fmla="*/ 434642 h 1061986"/>
              <a:gd name="connsiteX7" fmla="*/ 210764 w 1276742"/>
              <a:gd name="connsiteY7" fmla="*/ 350038 h 1061986"/>
              <a:gd name="connsiteX8" fmla="*/ 226476 w 1276742"/>
              <a:gd name="connsiteY8" fmla="*/ 339564 h 1061986"/>
              <a:gd name="connsiteX9" fmla="*/ 231818 w 1276742"/>
              <a:gd name="connsiteY9" fmla="*/ 349407 h 1061986"/>
              <a:gd name="connsiteX10" fmla="*/ 567617 w 1276742"/>
              <a:gd name="connsiteY10" fmla="*/ 527950 h 1061986"/>
              <a:gd name="connsiteX11" fmla="*/ 972577 w 1276742"/>
              <a:gd name="connsiteY11" fmla="*/ 122990 h 1061986"/>
              <a:gd name="connsiteX12" fmla="*/ 964350 w 1276742"/>
              <a:gd name="connsiteY12" fmla="*/ 41377 h 1061986"/>
              <a:gd name="connsiteX13" fmla="*/ 960889 w 1276742"/>
              <a:gd name="connsiteY13" fmla="*/ 30227 h 1061986"/>
              <a:gd name="connsiteX14" fmla="*/ 977784 w 1276742"/>
              <a:gd name="connsiteY14" fmla="*/ 26610 h 1061986"/>
              <a:gd name="connsiteX15" fmla="*/ 1120866 w 1276742"/>
              <a:gd name="connsiteY15" fmla="*/ 7380 h 1061986"/>
              <a:gd name="connsiteX16" fmla="*/ 1276741 w 1276742"/>
              <a:gd name="connsiteY16" fmla="*/ 0 h 106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6742" h="1061986">
                <a:moveTo>
                  <a:pt x="1276741" y="0"/>
                </a:moveTo>
                <a:lnTo>
                  <a:pt x="1276742" y="754178"/>
                </a:lnTo>
                <a:lnTo>
                  <a:pt x="1193218" y="758133"/>
                </a:lnTo>
                <a:cubicBezTo>
                  <a:pt x="996274" y="776879"/>
                  <a:pt x="814351" y="847135"/>
                  <a:pt x="661068" y="955275"/>
                </a:cubicBezTo>
                <a:lnTo>
                  <a:pt x="533981" y="1061986"/>
                </a:lnTo>
                <a:lnTo>
                  <a:pt x="0" y="528005"/>
                </a:lnTo>
                <a:lnTo>
                  <a:pt x="102148" y="434642"/>
                </a:lnTo>
                <a:cubicBezTo>
                  <a:pt x="137272" y="405144"/>
                  <a:pt x="173502" y="376919"/>
                  <a:pt x="210764" y="350038"/>
                </a:cubicBezTo>
                <a:lnTo>
                  <a:pt x="226476" y="339564"/>
                </a:lnTo>
                <a:lnTo>
                  <a:pt x="231818" y="349407"/>
                </a:lnTo>
                <a:cubicBezTo>
                  <a:pt x="304592" y="457127"/>
                  <a:pt x="427834" y="527950"/>
                  <a:pt x="567617" y="527950"/>
                </a:cubicBezTo>
                <a:cubicBezTo>
                  <a:pt x="791270" y="527950"/>
                  <a:pt x="972577" y="346643"/>
                  <a:pt x="972577" y="122990"/>
                </a:cubicBezTo>
                <a:cubicBezTo>
                  <a:pt x="972577" y="95034"/>
                  <a:pt x="969744" y="67739"/>
                  <a:pt x="964350" y="41377"/>
                </a:cubicBezTo>
                <a:lnTo>
                  <a:pt x="960889" y="30227"/>
                </a:lnTo>
                <a:lnTo>
                  <a:pt x="977784" y="26610"/>
                </a:lnTo>
                <a:cubicBezTo>
                  <a:pt x="1024895" y="18407"/>
                  <a:pt x="1072612" y="11973"/>
                  <a:pt x="1120866" y="7380"/>
                </a:cubicBezTo>
                <a:lnTo>
                  <a:pt x="1276741" y="0"/>
                </a:lnTo>
                <a:close/>
              </a:path>
            </a:pathLst>
          </a:custGeom>
          <a:gradFill>
            <a:gsLst>
              <a:gs pos="85000">
                <a:schemeClr val="accent5">
                  <a:lumMod val="70000"/>
                  <a:lumOff val="30000"/>
                  <a:alpha val="100000"/>
                </a:schemeClr>
              </a:gs>
              <a:gs pos="0">
                <a:schemeClr val="accent5">
                  <a:lumMod val="30000"/>
                  <a:lumOff val="70000"/>
                  <a:alpha val="100000"/>
                </a:schemeClr>
              </a:gs>
            </a:gsLst>
            <a:lin ang="1350000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253" name="任意多边形: 形状 70"/>
          <p:cNvSpPr/>
          <p:nvPr>
            <p:custDataLst>
              <p:tags r:id="rId3"/>
            </p:custDataLst>
          </p:nvPr>
        </p:nvSpPr>
        <p:spPr>
          <a:xfrm rot="8100000">
            <a:off x="3506788" y="4946968"/>
            <a:ext cx="1609725" cy="1337310"/>
          </a:xfrm>
          <a:custGeom>
            <a:avLst/>
            <a:gdLst>
              <a:gd name="connsiteX0" fmla="*/ 0 w 1276199"/>
              <a:gd name="connsiteY0" fmla="*/ 1060005 h 1060005"/>
              <a:gd name="connsiteX1" fmla="*/ 0 w 1276199"/>
              <a:gd name="connsiteY1" fmla="*/ 304875 h 1060005"/>
              <a:gd name="connsiteX2" fmla="*/ 161676 w 1276199"/>
              <a:gd name="connsiteY2" fmla="*/ 291757 h 1060005"/>
              <a:gd name="connsiteX3" fmla="*/ 678505 w 1276199"/>
              <a:gd name="connsiteY3" fmla="*/ 58217 h 1060005"/>
              <a:gd name="connsiteX4" fmla="*/ 742913 w 1276199"/>
              <a:gd name="connsiteY4" fmla="*/ 0 h 1060005"/>
              <a:gd name="connsiteX5" fmla="*/ 1276199 w 1276199"/>
              <a:gd name="connsiteY5" fmla="*/ 533284 h 1060005"/>
              <a:gd name="connsiteX6" fmla="*/ 1154511 w 1276199"/>
              <a:gd name="connsiteY6" fmla="*/ 643273 h 1060005"/>
              <a:gd name="connsiteX7" fmla="*/ 1039317 w 1276199"/>
              <a:gd name="connsiteY7" fmla="*/ 730030 h 1060005"/>
              <a:gd name="connsiteX8" fmla="*/ 1004619 w 1276199"/>
              <a:gd name="connsiteY8" fmla="*/ 752187 h 1060005"/>
              <a:gd name="connsiteX9" fmla="*/ 999492 w 1276199"/>
              <a:gd name="connsiteY9" fmla="*/ 742444 h 1060005"/>
              <a:gd name="connsiteX10" fmla="*/ 947600 w 1276199"/>
              <a:gd name="connsiteY10" fmla="*/ 678917 h 1060005"/>
              <a:gd name="connsiteX11" fmla="*/ 374901 w 1276199"/>
              <a:gd name="connsiteY11" fmla="*/ 678917 h 1060005"/>
              <a:gd name="connsiteX12" fmla="*/ 256290 w 1276199"/>
              <a:gd name="connsiteY12" fmla="*/ 965267 h 1060005"/>
              <a:gd name="connsiteX13" fmla="*/ 263374 w 1276199"/>
              <a:gd name="connsiteY13" fmla="*/ 1039178 h 1060005"/>
              <a:gd name="connsiteX14" fmla="*/ 130034 w 1276199"/>
              <a:gd name="connsiteY14" fmla="*/ 1054940 h 1060005"/>
              <a:gd name="connsiteX15" fmla="*/ 0 w 1276199"/>
              <a:gd name="connsiteY15" fmla="*/ 1060005 h 106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6199" h="1060005">
                <a:moveTo>
                  <a:pt x="0" y="1060005"/>
                </a:moveTo>
                <a:lnTo>
                  <a:pt x="0" y="304875"/>
                </a:lnTo>
                <a:lnTo>
                  <a:pt x="161676" y="291757"/>
                </a:lnTo>
                <a:cubicBezTo>
                  <a:pt x="346683" y="260953"/>
                  <a:pt x="525381" y="183107"/>
                  <a:pt x="678505" y="58217"/>
                </a:cubicBezTo>
                <a:lnTo>
                  <a:pt x="742913" y="0"/>
                </a:lnTo>
                <a:lnTo>
                  <a:pt x="1276199" y="533284"/>
                </a:lnTo>
                <a:lnTo>
                  <a:pt x="1154511" y="643273"/>
                </a:lnTo>
                <a:cubicBezTo>
                  <a:pt x="1116994" y="673873"/>
                  <a:pt x="1078562" y="702792"/>
                  <a:pt x="1039317" y="730030"/>
                </a:cubicBezTo>
                <a:lnTo>
                  <a:pt x="1004619" y="752187"/>
                </a:lnTo>
                <a:lnTo>
                  <a:pt x="999492" y="742444"/>
                </a:lnTo>
                <a:cubicBezTo>
                  <a:pt x="984666" y="719989"/>
                  <a:pt x="967369" y="698685"/>
                  <a:pt x="947600" y="678917"/>
                </a:cubicBezTo>
                <a:cubicBezTo>
                  <a:pt x="789454" y="520771"/>
                  <a:pt x="533047" y="520771"/>
                  <a:pt x="374901" y="678917"/>
                </a:cubicBezTo>
                <a:cubicBezTo>
                  <a:pt x="295827" y="757990"/>
                  <a:pt x="256291" y="861629"/>
                  <a:pt x="256290" y="965267"/>
                </a:cubicBezTo>
                <a:lnTo>
                  <a:pt x="263374" y="1039178"/>
                </a:lnTo>
                <a:lnTo>
                  <a:pt x="130034" y="1054940"/>
                </a:lnTo>
                <a:lnTo>
                  <a:pt x="0" y="1060005"/>
                </a:lnTo>
                <a:close/>
              </a:path>
            </a:pathLst>
          </a:custGeom>
          <a:gradFill>
            <a:gsLst>
              <a:gs pos="85000">
                <a:schemeClr val="accent5">
                  <a:lumMod val="70000"/>
                  <a:lumOff val="30000"/>
                  <a:alpha val="100000"/>
                </a:schemeClr>
              </a:gs>
              <a:gs pos="0">
                <a:schemeClr val="accent5">
                  <a:lumMod val="30000"/>
                  <a:lumOff val="70000"/>
                  <a:alpha val="100000"/>
                </a:schemeClr>
              </a:gs>
            </a:gsLst>
            <a:lin ang="1350000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254" name="椭圆 253"/>
          <p:cNvSpPr/>
          <p:nvPr>
            <p:custDataLst>
              <p:tags r:id="rId4"/>
            </p:custDataLst>
          </p:nvPr>
        </p:nvSpPr>
        <p:spPr>
          <a:xfrm>
            <a:off x="4725988" y="3578543"/>
            <a:ext cx="877570" cy="877570"/>
          </a:xfrm>
          <a:prstGeom prst="ellipse">
            <a:avLst/>
          </a:prstGeom>
          <a:gradFill>
            <a:gsLst>
              <a:gs pos="44000">
                <a:schemeClr val="accent5">
                  <a:alpha val="100000"/>
                </a:schemeClr>
              </a:gs>
              <a:gs pos="0">
                <a:schemeClr val="accent5">
                  <a:lumMod val="40000"/>
                  <a:lumOff val="60000"/>
                  <a:alpha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2</a:t>
            </a:r>
            <a:endParaRPr lang="en-US" altLang="zh-CN" sz="1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55" name="椭圆 254"/>
          <p:cNvSpPr/>
          <p:nvPr>
            <p:custDataLst>
              <p:tags r:id="rId5"/>
            </p:custDataLst>
          </p:nvPr>
        </p:nvSpPr>
        <p:spPr>
          <a:xfrm>
            <a:off x="3464243" y="4805363"/>
            <a:ext cx="877570" cy="877570"/>
          </a:xfrm>
          <a:prstGeom prst="ellipse">
            <a:avLst/>
          </a:prstGeom>
          <a:gradFill>
            <a:gsLst>
              <a:gs pos="44000">
                <a:schemeClr val="accent5">
                  <a:alpha val="100000"/>
                </a:schemeClr>
              </a:gs>
              <a:gs pos="0">
                <a:schemeClr val="accent5">
                  <a:lumMod val="40000"/>
                  <a:lumOff val="60000"/>
                  <a:alpha val="100000"/>
                </a:schemeClr>
              </a:gs>
              <a:gs pos="66000">
                <a:schemeClr val="accent5">
                  <a:alpha val="100000"/>
                </a:schemeClr>
              </a:gs>
              <a:gs pos="100000">
                <a:schemeClr val="accent5">
                  <a:alpha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1</a:t>
            </a:r>
            <a:endParaRPr lang="en-US" altLang="zh-CN" sz="1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56" name="任意多边形: 形状 72"/>
          <p:cNvSpPr/>
          <p:nvPr>
            <p:custDataLst>
              <p:tags r:id="rId6"/>
            </p:custDataLst>
          </p:nvPr>
        </p:nvSpPr>
        <p:spPr>
          <a:xfrm>
            <a:off x="6117273" y="3866833"/>
            <a:ext cx="1612900" cy="1341755"/>
          </a:xfrm>
          <a:custGeom>
            <a:avLst/>
            <a:gdLst>
              <a:gd name="connsiteX0" fmla="*/ 0 w 1278677"/>
              <a:gd name="connsiteY0" fmla="*/ 0 h 1063676"/>
              <a:gd name="connsiteX1" fmla="*/ 155877 w 1278677"/>
              <a:gd name="connsiteY1" fmla="*/ 7381 h 1063676"/>
              <a:gd name="connsiteX2" fmla="*/ 298959 w 1278677"/>
              <a:gd name="connsiteY2" fmla="*/ 26610 h 1063676"/>
              <a:gd name="connsiteX3" fmla="*/ 335795 w 1278677"/>
              <a:gd name="connsiteY3" fmla="*/ 34495 h 1063676"/>
              <a:gd name="connsiteX4" fmla="*/ 331683 w 1278677"/>
              <a:gd name="connsiteY4" fmla="*/ 47742 h 1063676"/>
              <a:gd name="connsiteX5" fmla="*/ 323456 w 1278677"/>
              <a:gd name="connsiteY5" fmla="*/ 129355 h 1063676"/>
              <a:gd name="connsiteX6" fmla="*/ 728416 w 1278677"/>
              <a:gd name="connsiteY6" fmla="*/ 534315 h 1063676"/>
              <a:gd name="connsiteX7" fmla="*/ 1064215 w 1278677"/>
              <a:gd name="connsiteY7" fmla="*/ 355772 h 1063676"/>
              <a:gd name="connsiteX8" fmla="*/ 1066927 w 1278677"/>
              <a:gd name="connsiteY8" fmla="*/ 350776 h 1063676"/>
              <a:gd name="connsiteX9" fmla="*/ 1174595 w 1278677"/>
              <a:gd name="connsiteY9" fmla="*/ 434643 h 1063676"/>
              <a:gd name="connsiteX10" fmla="*/ 1278677 w 1278677"/>
              <a:gd name="connsiteY10" fmla="*/ 529773 h 1063676"/>
              <a:gd name="connsiteX11" fmla="*/ 744774 w 1278677"/>
              <a:gd name="connsiteY11" fmla="*/ 1063676 h 1063676"/>
              <a:gd name="connsiteX12" fmla="*/ 615675 w 1278677"/>
              <a:gd name="connsiteY12" fmla="*/ 955276 h 1063676"/>
              <a:gd name="connsiteX13" fmla="*/ 83525 w 1278677"/>
              <a:gd name="connsiteY13" fmla="*/ 758134 h 1063676"/>
              <a:gd name="connsiteX14" fmla="*/ 0 w 1278677"/>
              <a:gd name="connsiteY14" fmla="*/ 754179 h 1063676"/>
              <a:gd name="connsiteX15" fmla="*/ 0 w 1278677"/>
              <a:gd name="connsiteY15" fmla="*/ 0 h 106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8677" h="1063676">
                <a:moveTo>
                  <a:pt x="0" y="0"/>
                </a:moveTo>
                <a:lnTo>
                  <a:pt x="155877" y="7381"/>
                </a:lnTo>
                <a:cubicBezTo>
                  <a:pt x="204131" y="11974"/>
                  <a:pt x="251848" y="18407"/>
                  <a:pt x="298959" y="26610"/>
                </a:cubicBezTo>
                <a:lnTo>
                  <a:pt x="335795" y="34495"/>
                </a:lnTo>
                <a:lnTo>
                  <a:pt x="331683" y="47742"/>
                </a:lnTo>
                <a:cubicBezTo>
                  <a:pt x="326289" y="74104"/>
                  <a:pt x="323456" y="101399"/>
                  <a:pt x="323456" y="129355"/>
                </a:cubicBezTo>
                <a:cubicBezTo>
                  <a:pt x="323456" y="353008"/>
                  <a:pt x="504763" y="534315"/>
                  <a:pt x="728416" y="534315"/>
                </a:cubicBezTo>
                <a:cubicBezTo>
                  <a:pt x="868199" y="534315"/>
                  <a:pt x="991441" y="463492"/>
                  <a:pt x="1064215" y="355772"/>
                </a:cubicBezTo>
                <a:lnTo>
                  <a:pt x="1066927" y="350776"/>
                </a:lnTo>
                <a:lnTo>
                  <a:pt x="1174595" y="434643"/>
                </a:lnTo>
                <a:lnTo>
                  <a:pt x="1278677" y="529773"/>
                </a:lnTo>
                <a:lnTo>
                  <a:pt x="744774" y="1063676"/>
                </a:lnTo>
                <a:lnTo>
                  <a:pt x="615675" y="955276"/>
                </a:lnTo>
                <a:cubicBezTo>
                  <a:pt x="462393" y="847135"/>
                  <a:pt x="280468" y="776880"/>
                  <a:pt x="83525" y="758134"/>
                </a:cubicBezTo>
                <a:lnTo>
                  <a:pt x="0" y="7541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5000">
                <a:schemeClr val="accent5">
                  <a:lumMod val="70000"/>
                  <a:lumOff val="30000"/>
                  <a:alpha val="100000"/>
                </a:schemeClr>
              </a:gs>
              <a:gs pos="0">
                <a:schemeClr val="accent5">
                  <a:lumMod val="30000"/>
                  <a:lumOff val="70000"/>
                  <a:alpha val="100000"/>
                </a:schemeClr>
              </a:gs>
            </a:gsLst>
            <a:lin ang="1350000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257" name="椭圆 256"/>
          <p:cNvSpPr/>
          <p:nvPr>
            <p:custDataLst>
              <p:tags r:id="rId7"/>
            </p:custDataLst>
          </p:nvPr>
        </p:nvSpPr>
        <p:spPr>
          <a:xfrm>
            <a:off x="6597333" y="3586798"/>
            <a:ext cx="877570" cy="877570"/>
          </a:xfrm>
          <a:prstGeom prst="ellipse">
            <a:avLst/>
          </a:prstGeom>
          <a:gradFill>
            <a:gsLst>
              <a:gs pos="50000">
                <a:schemeClr val="accent5">
                  <a:alpha val="100000"/>
                </a:schemeClr>
              </a:gs>
              <a:gs pos="0">
                <a:schemeClr val="accent5">
                  <a:lumMod val="40000"/>
                  <a:lumOff val="60000"/>
                  <a:alpha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3</a:t>
            </a:r>
            <a:endParaRPr lang="en-US" altLang="zh-CN" sz="1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58" name="任意多边形: 形状 76"/>
          <p:cNvSpPr/>
          <p:nvPr>
            <p:custDataLst>
              <p:tags r:id="rId8"/>
            </p:custDataLst>
          </p:nvPr>
        </p:nvSpPr>
        <p:spPr>
          <a:xfrm>
            <a:off x="7096443" y="4576128"/>
            <a:ext cx="1339850" cy="1605915"/>
          </a:xfrm>
          <a:custGeom>
            <a:avLst/>
            <a:gdLst>
              <a:gd name="connsiteX0" fmla="*/ 534034 w 1062218"/>
              <a:gd name="connsiteY0" fmla="*/ 0 h 1272934"/>
              <a:gd name="connsiteX1" fmla="*/ 620622 w 1062218"/>
              <a:gd name="connsiteY1" fmla="*/ 93608 h 1272934"/>
              <a:gd name="connsiteX2" fmla="*/ 705863 w 1062218"/>
              <a:gd name="connsiteY2" fmla="*/ 201702 h 1272934"/>
              <a:gd name="connsiteX3" fmla="*/ 725983 w 1062218"/>
              <a:gd name="connsiteY3" fmla="*/ 231493 h 1272934"/>
              <a:gd name="connsiteX4" fmla="*/ 677176 w 1062218"/>
              <a:gd name="connsiteY4" fmla="*/ 271762 h 1272934"/>
              <a:gd name="connsiteX5" fmla="*/ 558566 w 1062218"/>
              <a:gd name="connsiteY5" fmla="*/ 558112 h 1272934"/>
              <a:gd name="connsiteX6" fmla="*/ 963526 w 1062218"/>
              <a:gd name="connsiteY6" fmla="*/ 963072 h 1272934"/>
              <a:gd name="connsiteX7" fmla="*/ 1031607 w 1062218"/>
              <a:gd name="connsiteY7" fmla="*/ 956209 h 1272934"/>
              <a:gd name="connsiteX8" fmla="*/ 1033836 w 1062218"/>
              <a:gd name="connsiteY8" fmla="*/ 966313 h 1272934"/>
              <a:gd name="connsiteX9" fmla="*/ 1053944 w 1062218"/>
              <a:gd name="connsiteY9" fmla="*/ 1109114 h 1272934"/>
              <a:gd name="connsiteX10" fmla="*/ 1062218 w 1062218"/>
              <a:gd name="connsiteY10" fmla="*/ 1272934 h 1272934"/>
              <a:gd name="connsiteX11" fmla="*/ 308039 w 1062218"/>
              <a:gd name="connsiteY11" fmla="*/ 1272934 h 1272934"/>
              <a:gd name="connsiteX12" fmla="*/ 303660 w 1062218"/>
              <a:gd name="connsiteY12" fmla="*/ 1186224 h 1272934"/>
              <a:gd name="connsiteX13" fmla="*/ 103346 w 1062218"/>
              <a:gd name="connsiteY13" fmla="*/ 655633 h 1272934"/>
              <a:gd name="connsiteX14" fmla="*/ 0 w 1062218"/>
              <a:gd name="connsiteY14" fmla="*/ 534036 h 1272934"/>
              <a:gd name="connsiteX15" fmla="*/ 534034 w 1062218"/>
              <a:gd name="connsiteY15" fmla="*/ 0 h 12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2218" h="1272934">
                <a:moveTo>
                  <a:pt x="534034" y="0"/>
                </a:moveTo>
                <a:lnTo>
                  <a:pt x="620622" y="93608"/>
                </a:lnTo>
                <a:cubicBezTo>
                  <a:pt x="650326" y="128552"/>
                  <a:pt x="678764" y="164608"/>
                  <a:pt x="705863" y="201702"/>
                </a:cubicBezTo>
                <a:lnTo>
                  <a:pt x="725983" y="231493"/>
                </a:lnTo>
                <a:lnTo>
                  <a:pt x="677176" y="271762"/>
                </a:lnTo>
                <a:cubicBezTo>
                  <a:pt x="603893" y="345046"/>
                  <a:pt x="558566" y="446286"/>
                  <a:pt x="558566" y="558112"/>
                </a:cubicBezTo>
                <a:cubicBezTo>
                  <a:pt x="558566" y="781765"/>
                  <a:pt x="739873" y="963072"/>
                  <a:pt x="963526" y="963072"/>
                </a:cubicBezTo>
                <a:lnTo>
                  <a:pt x="1031607" y="956209"/>
                </a:lnTo>
                <a:lnTo>
                  <a:pt x="1033836" y="966313"/>
                </a:lnTo>
                <a:cubicBezTo>
                  <a:pt x="1042326" y="1013324"/>
                  <a:pt x="1049053" y="1060948"/>
                  <a:pt x="1053944" y="1109114"/>
                </a:cubicBezTo>
                <a:lnTo>
                  <a:pt x="1062218" y="1272934"/>
                </a:lnTo>
                <a:lnTo>
                  <a:pt x="308039" y="1272934"/>
                </a:lnTo>
                <a:lnTo>
                  <a:pt x="303660" y="1186224"/>
                </a:lnTo>
                <a:cubicBezTo>
                  <a:pt x="283696" y="989639"/>
                  <a:pt x="212383" y="808235"/>
                  <a:pt x="103346" y="655633"/>
                </a:cubicBezTo>
                <a:lnTo>
                  <a:pt x="0" y="534036"/>
                </a:lnTo>
                <a:lnTo>
                  <a:pt x="534034" y="0"/>
                </a:lnTo>
                <a:close/>
              </a:path>
            </a:pathLst>
          </a:custGeom>
          <a:gradFill>
            <a:gsLst>
              <a:gs pos="85000">
                <a:schemeClr val="accent5">
                  <a:lumMod val="70000"/>
                  <a:lumOff val="30000"/>
                  <a:alpha val="100000"/>
                </a:schemeClr>
              </a:gs>
              <a:gs pos="0">
                <a:schemeClr val="accent5">
                  <a:lumMod val="30000"/>
                  <a:lumOff val="70000"/>
                  <a:alpha val="100000"/>
                </a:schemeClr>
              </a:gs>
            </a:gsLst>
            <a:lin ang="1350000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259" name="椭圆 258"/>
          <p:cNvSpPr/>
          <p:nvPr>
            <p:custDataLst>
              <p:tags r:id="rId9"/>
            </p:custDataLst>
          </p:nvPr>
        </p:nvSpPr>
        <p:spPr>
          <a:xfrm>
            <a:off x="7873048" y="4837113"/>
            <a:ext cx="877570" cy="877570"/>
          </a:xfrm>
          <a:prstGeom prst="ellipse">
            <a:avLst/>
          </a:prstGeom>
          <a:gradFill>
            <a:gsLst>
              <a:gs pos="44000">
                <a:schemeClr val="accent5">
                  <a:alpha val="100000"/>
                </a:schemeClr>
              </a:gs>
              <a:gs pos="0">
                <a:schemeClr val="accent5">
                  <a:lumMod val="40000"/>
                  <a:lumOff val="60000"/>
                  <a:alpha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4</a:t>
            </a:r>
            <a:endParaRPr lang="en-US" altLang="zh-CN" sz="1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60" name="矩形 259"/>
          <p:cNvSpPr/>
          <p:nvPr>
            <p:custDataLst>
              <p:tags r:id="rId10"/>
            </p:custDataLst>
          </p:nvPr>
        </p:nvSpPr>
        <p:spPr>
          <a:xfrm>
            <a:off x="2246313" y="2732723"/>
            <a:ext cx="3028950" cy="7899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1400" b="1" i="1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APFNet Small Research Grants: </a:t>
            </a:r>
            <a:endParaRPr lang="en-US" altLang="zh-CN" sz="1400" b="1" i="1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1400" b="1" i="1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9 projects, $129K, 7 economies</a:t>
            </a:r>
            <a:endParaRPr lang="en-US" altLang="zh-CN" sz="1400" b="1" i="1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</a:endParaRPr>
          </a:p>
        </p:txBody>
      </p:sp>
      <p:sp>
        <p:nvSpPr>
          <p:cNvPr id="261" name="文本框 260"/>
          <p:cNvSpPr txBox="1"/>
          <p:nvPr>
            <p:custDataLst>
              <p:tags r:id="rId11"/>
            </p:custDataLst>
          </p:nvPr>
        </p:nvSpPr>
        <p:spPr>
          <a:xfrm>
            <a:off x="2460308" y="2062798"/>
            <a:ext cx="2827655" cy="62547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p>
            <a:pPr lvl="0" algn="r">
              <a:buClrTx/>
              <a:buSzTx/>
              <a:buFontTx/>
            </a:pPr>
            <a:r>
              <a:rPr lang="en-US" altLang="zh-CN" b="1" i="1">
                <a:solidFill>
                  <a:schemeClr val="accent5"/>
                </a:solidFill>
                <a:sym typeface="+mn-ea"/>
              </a:rPr>
              <a:t>Research Equity</a:t>
            </a:r>
            <a:endParaRPr lang="en-US" altLang="zh-CN" b="1" i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262" name="矩形 261"/>
          <p:cNvSpPr/>
          <p:nvPr>
            <p:custDataLst>
              <p:tags r:id="rId12"/>
            </p:custDataLst>
          </p:nvPr>
        </p:nvSpPr>
        <p:spPr>
          <a:xfrm>
            <a:off x="337820" y="4551045"/>
            <a:ext cx="3018790" cy="7899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 </a:t>
            </a:r>
            <a:r>
              <a:rPr lang="en-US" altLang="zh-CN" sz="1400" b="1" i="1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APFNet </a:t>
            </a:r>
            <a:r>
              <a:rPr lang="zh-CN" altLang="en-US" sz="1400" b="1" i="1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Young Scholar Team,</a:t>
            </a:r>
            <a:r>
              <a:rPr lang="en-US" altLang="zh-CN" sz="1400" b="1" i="1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 </a:t>
            </a:r>
            <a:endParaRPr lang="en-US" altLang="zh-CN" sz="1400" b="1" i="1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i="1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24 members from 8 economies</a:t>
            </a:r>
            <a:endParaRPr lang="zh-CN" altLang="en-US" sz="1400" b="1" i="1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</a:endParaRPr>
          </a:p>
        </p:txBody>
      </p:sp>
      <p:sp>
        <p:nvSpPr>
          <p:cNvPr id="263" name="文本框 262"/>
          <p:cNvSpPr txBox="1"/>
          <p:nvPr>
            <p:custDataLst>
              <p:tags r:id="rId13"/>
            </p:custDataLst>
          </p:nvPr>
        </p:nvSpPr>
        <p:spPr>
          <a:xfrm>
            <a:off x="528638" y="3890328"/>
            <a:ext cx="2827655" cy="62547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p>
            <a:pPr lvl="0" algn="r">
              <a:buClrTx/>
              <a:buSzTx/>
              <a:buFontTx/>
            </a:pPr>
            <a:r>
              <a:rPr lang="en-US" altLang="zh-CN" b="1" i="1">
                <a:solidFill>
                  <a:schemeClr val="accent5"/>
                </a:solidFill>
                <a:sym typeface="+mn-ea"/>
              </a:rPr>
              <a:t>Youth Capacity Building</a:t>
            </a:r>
            <a:endParaRPr lang="en-US" altLang="zh-CN" b="1" i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264" name="矩形 263"/>
          <p:cNvSpPr/>
          <p:nvPr>
            <p:custDataLst>
              <p:tags r:id="rId14"/>
            </p:custDataLst>
          </p:nvPr>
        </p:nvSpPr>
        <p:spPr>
          <a:xfrm>
            <a:off x="6597333" y="2739708"/>
            <a:ext cx="3027600" cy="7899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1400" b="1" i="1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APFNet Visiting Scholar Program: </a:t>
            </a:r>
            <a:endParaRPr lang="en-US" altLang="zh-CN" sz="1400" b="1" i="1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1400" b="1" i="1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22 researchers, 6 economies</a:t>
            </a:r>
            <a:endParaRPr lang="en-US" altLang="zh-CN" sz="1400" b="1" i="1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1400" b="1" i="1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$257K in combined funding</a:t>
            </a:r>
            <a:endParaRPr lang="en-US" altLang="zh-CN" sz="1400" b="1" i="1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</a:endParaRPr>
          </a:p>
        </p:txBody>
      </p:sp>
      <p:sp>
        <p:nvSpPr>
          <p:cNvPr id="265" name="文本框 264"/>
          <p:cNvSpPr txBox="1"/>
          <p:nvPr>
            <p:custDataLst>
              <p:tags r:id="rId15"/>
            </p:custDataLst>
          </p:nvPr>
        </p:nvSpPr>
        <p:spPr>
          <a:xfrm>
            <a:off x="6748463" y="2069783"/>
            <a:ext cx="2827656" cy="62547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p>
            <a:pPr lvl="0" algn="l">
              <a:buClrTx/>
              <a:buSzTx/>
              <a:buFontTx/>
            </a:pPr>
            <a:r>
              <a:rPr lang="en-US" altLang="zh-CN" b="1" i="1">
                <a:solidFill>
                  <a:schemeClr val="accent5"/>
                </a:solidFill>
                <a:sym typeface="+mn-ea"/>
              </a:rPr>
              <a:t>Academic Exchange</a:t>
            </a:r>
            <a:endParaRPr lang="en-US" altLang="zh-CN" b="1" i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266" name="矩形 265"/>
          <p:cNvSpPr/>
          <p:nvPr>
            <p:custDataLst>
              <p:tags r:id="rId16"/>
            </p:custDataLst>
          </p:nvPr>
        </p:nvSpPr>
        <p:spPr>
          <a:xfrm>
            <a:off x="8826818" y="4550728"/>
            <a:ext cx="3027600" cy="7899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1400" b="1" i="1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Steering Committee Meetings + </a:t>
            </a:r>
            <a:endParaRPr lang="en-US" altLang="zh-CN" sz="1400" b="1" i="1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1400" b="1" i="1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Early Career Academics Forums </a:t>
            </a:r>
            <a:endParaRPr lang="en-US" altLang="zh-CN" sz="1400" b="1" i="1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67" name="文本框 266"/>
          <p:cNvSpPr txBox="1"/>
          <p:nvPr>
            <p:custDataLst>
              <p:tags r:id="rId17"/>
            </p:custDataLst>
          </p:nvPr>
        </p:nvSpPr>
        <p:spPr>
          <a:xfrm>
            <a:off x="8673465" y="3890645"/>
            <a:ext cx="3180715" cy="62547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p>
            <a:pPr lvl="0" algn="l">
              <a:buClrTx/>
              <a:buSzTx/>
              <a:buFontTx/>
            </a:pPr>
            <a:r>
              <a:rPr lang="en-US" altLang="zh-CN" b="1">
                <a:solidFill>
                  <a:schemeClr val="accent5"/>
                </a:solidFill>
                <a:sym typeface="+mn-ea"/>
              </a:rPr>
              <a:t>Intergenerational Dialogue</a:t>
            </a:r>
            <a:endParaRPr lang="en-US" altLang="zh-CN" b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4341495" y="1469390"/>
            <a:ext cx="34531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spcBef>
                <a:spcPts val="300"/>
              </a:spcBef>
              <a:buClrTx/>
              <a:buSzTx/>
              <a:buFontTx/>
            </a:pPr>
            <a:r>
              <a:rPr lang="en-US" altLang="zh-CN" sz="2000" b="1" i="1">
                <a:solidFill>
                  <a:schemeClr val="accent5"/>
                </a:solidFill>
              </a:rPr>
              <a:t>“Fo</a:t>
            </a:r>
            <a:r>
              <a:rPr lang="en-US" altLang="zh-CN" sz="2000" b="1" i="1">
                <a:solidFill>
                  <a:schemeClr val="accent5"/>
                </a:solidFill>
                <a:sym typeface="+mn-ea"/>
              </a:rPr>
              <a:t>ur Pillars of Inclusion”</a:t>
            </a:r>
            <a:endParaRPr lang="en-US" altLang="zh-CN" sz="2000" b="1" i="1">
              <a:solidFill>
                <a:schemeClr val="accent5"/>
              </a:solidFill>
              <a:sym typeface="+mn-ea"/>
            </a:endParaRPr>
          </a:p>
        </p:txBody>
      </p: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/>
      <p:bldP spid="255" grpId="0" animBg="1"/>
      <p:bldP spid="263" grpId="0"/>
      <p:bldP spid="262" grpId="0"/>
      <p:bldP spid="253" grpId="1" animBg="1"/>
      <p:bldP spid="255" grpId="1" animBg="1"/>
      <p:bldP spid="263" grpId="1"/>
      <p:bldP spid="262" grpId="1"/>
      <p:bldP spid="252" grpId="0" animBg="1"/>
      <p:bldP spid="254" grpId="0" animBg="1"/>
      <p:bldP spid="260" grpId="0"/>
      <p:bldP spid="261" grpId="0"/>
      <p:bldP spid="252" grpId="1" animBg="1"/>
      <p:bldP spid="254" grpId="1" animBg="1"/>
      <p:bldP spid="260" grpId="1"/>
      <p:bldP spid="261" grpId="1"/>
      <p:bldP spid="256" grpId="0" animBg="1"/>
      <p:bldP spid="257" grpId="0" animBg="1"/>
      <p:bldP spid="264" grpId="0"/>
      <p:bldP spid="265" grpId="0"/>
      <p:bldP spid="256" grpId="1" animBg="1"/>
      <p:bldP spid="257" grpId="1" animBg="1"/>
      <p:bldP spid="264" grpId="1"/>
      <p:bldP spid="265" grpId="1"/>
      <p:bldP spid="258" grpId="0" animBg="1"/>
      <p:bldP spid="259" grpId="0" animBg="1"/>
      <p:bldP spid="266" grpId="0"/>
      <p:bldP spid="267" grpId="0"/>
      <p:bldP spid="258" grpId="1" animBg="1"/>
      <p:bldP spid="259" grpId="1" animBg="1"/>
      <p:bldP spid="266" grpId="1"/>
      <p:bldP spid="26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ct val="200000"/>
              </a:lnSpc>
              <a:buClrTx/>
              <a:buSzTx/>
              <a:buFontTx/>
            </a:pPr>
            <a:endParaRPr lang="en-US" altLang="zh-CN" sz="3200" b="1" i="1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 descr="APF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" y="143510"/>
            <a:ext cx="1212215" cy="975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15110" y="335280"/>
            <a:ext cx="1021207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en-US" altLang="zh-CN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Asia-Pacific Network for Sustainable Forest Management and Rehabilitation</a:t>
            </a:r>
            <a:endParaRPr lang="en-US" altLang="zh-CN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zh-CN" altLang="en-US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亚太森林恢复与可持续管理组织</a:t>
            </a:r>
            <a:endParaRPr lang="zh-CN" altLang="en-US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9230" y="1926590"/>
            <a:ext cx="1153731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200000"/>
              </a:lnSpc>
              <a:buClrTx/>
              <a:buSzTx/>
              <a:buFontTx/>
            </a:pPr>
            <a:r>
              <a:rPr lang="en-US" altLang="zh-CN" sz="4800" b="1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charset="0"/>
                <a:sym typeface="+mn-ea"/>
              </a:rPr>
              <a:t>03  SDG Impact </a:t>
            </a:r>
            <a:endParaRPr lang="en-US" altLang="zh-CN" sz="4800" b="1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  <a:p>
            <a:pPr indent="0" algn="ctr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3600" b="1" i="1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charset="0"/>
                <a:sym typeface="+mn-ea"/>
              </a:rPr>
              <a:t>             </a:t>
            </a:r>
            <a:r>
              <a:rPr lang="en-US" altLang="zh-CN" sz="4000" b="1" i="1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charset="0"/>
                <a:sym typeface="+mn-ea"/>
              </a:rPr>
              <a:t>— </a:t>
            </a:r>
            <a:r>
              <a:rPr lang="en-US" altLang="zh-CN" sz="2400" b="1" i="1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charset="0"/>
                <a:sym typeface="+mn-ea"/>
              </a:rPr>
              <a:t>“Direct Contributions to the 2030 Agenda and Global Forest Goals”</a:t>
            </a:r>
            <a:endParaRPr lang="en-US" altLang="zh-CN" sz="2400" b="1" i="1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ct val="200000"/>
              </a:lnSpc>
              <a:buClrTx/>
              <a:buSzTx/>
              <a:buFontTx/>
            </a:pPr>
            <a:endParaRPr lang="en-US" altLang="zh-CN" sz="3200" b="1" i="1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 descr="APF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" y="143510"/>
            <a:ext cx="1212215" cy="975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15110" y="335280"/>
            <a:ext cx="1021207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en-US" altLang="zh-CN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Asia-Pacific Network for Sustainable Forest Management and Rehabilitation</a:t>
            </a:r>
            <a:endParaRPr lang="en-US" altLang="zh-CN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zh-CN" altLang="en-US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亚太森林恢复与可持续管理组织</a:t>
            </a:r>
            <a:endParaRPr lang="zh-CN" altLang="en-US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82" name="椭圆 81"/>
          <p:cNvSpPr/>
          <p:nvPr>
            <p:custDataLst>
              <p:tags r:id="rId2"/>
            </p:custDataLst>
          </p:nvPr>
        </p:nvSpPr>
        <p:spPr>
          <a:xfrm>
            <a:off x="4312247" y="2124201"/>
            <a:ext cx="3557824" cy="3557824"/>
          </a:xfrm>
          <a:prstGeom prst="ellipse">
            <a:avLst/>
          </a:prstGeom>
          <a:solidFill>
            <a:srgbClr val="FEFFFF"/>
          </a:solidFill>
          <a:ln>
            <a:noFill/>
          </a:ln>
          <a:effectLst>
            <a:outerShdw blurRad="152400" sx="106000" sy="106000" algn="ctr" rotWithShape="0">
              <a:srgbClr val="000000">
                <a:lumMod val="65000"/>
                <a:lumOff val="35000"/>
                <a:alpha val="5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280" y="3166745"/>
            <a:ext cx="1587500" cy="1334770"/>
          </a:xfrm>
          <a:prstGeom prst="rect">
            <a:avLst/>
          </a:prstGeom>
        </p:spPr>
      </p:pic>
      <p:sp>
        <p:nvSpPr>
          <p:cNvPr id="272" name="任意多边形: 形状 46"/>
          <p:cNvSpPr/>
          <p:nvPr>
            <p:custDataLst>
              <p:tags r:id="rId4"/>
            </p:custDataLst>
          </p:nvPr>
        </p:nvSpPr>
        <p:spPr>
          <a:xfrm>
            <a:off x="4868703" y="3008498"/>
            <a:ext cx="1197055" cy="883502"/>
          </a:xfrm>
          <a:custGeom>
            <a:avLst/>
            <a:gdLst>
              <a:gd name="connsiteX0" fmla="*/ 1298177 w 1374485"/>
              <a:gd name="connsiteY0" fmla="*/ 0 h 1013617"/>
              <a:gd name="connsiteX1" fmla="*/ 1374485 w 1374485"/>
              <a:gd name="connsiteY1" fmla="*/ 3853 h 1013617"/>
              <a:gd name="connsiteX2" fmla="*/ 1374485 w 1374485"/>
              <a:gd name="connsiteY2" fmla="*/ 71359 h 1013617"/>
              <a:gd name="connsiteX3" fmla="*/ 1290085 w 1374485"/>
              <a:gd name="connsiteY3" fmla="*/ 75621 h 1013617"/>
              <a:gd name="connsiteX4" fmla="*/ 427951 w 1374485"/>
              <a:gd name="connsiteY4" fmla="*/ 943245 h 1013617"/>
              <a:gd name="connsiteX5" fmla="*/ 424619 w 1374485"/>
              <a:gd name="connsiteY5" fmla="*/ 1013617 h 1013617"/>
              <a:gd name="connsiteX6" fmla="*/ 0 w 1374485"/>
              <a:gd name="connsiteY6" fmla="*/ 1013617 h 1013617"/>
              <a:gd name="connsiteX7" fmla="*/ 18564 w 1374485"/>
              <a:gd name="connsiteY7" fmla="*/ 941419 h 1013617"/>
              <a:gd name="connsiteX8" fmla="*/ 1298177 w 1374485"/>
              <a:gd name="connsiteY8" fmla="*/ 0 h 101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485" h="1013617">
                <a:moveTo>
                  <a:pt x="1298177" y="0"/>
                </a:moveTo>
                <a:lnTo>
                  <a:pt x="1374485" y="3853"/>
                </a:lnTo>
                <a:lnTo>
                  <a:pt x="1374485" y="71359"/>
                </a:lnTo>
                <a:lnTo>
                  <a:pt x="1290085" y="75621"/>
                </a:lnTo>
                <a:cubicBezTo>
                  <a:pt x="833795" y="121961"/>
                  <a:pt x="471461" y="486124"/>
                  <a:pt x="427951" y="943245"/>
                </a:cubicBezTo>
                <a:lnTo>
                  <a:pt x="424619" y="1013617"/>
                </a:lnTo>
                <a:lnTo>
                  <a:pt x="0" y="1013617"/>
                </a:lnTo>
                <a:lnTo>
                  <a:pt x="18564" y="941419"/>
                </a:lnTo>
                <a:cubicBezTo>
                  <a:pt x="188205" y="396009"/>
                  <a:pt x="696944" y="0"/>
                  <a:pt x="1298177" y="0"/>
                </a:cubicBezTo>
                <a:close/>
              </a:path>
            </a:pathLst>
          </a:cu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71000">
                <a:srgbClr val="376FFF">
                  <a:alpha val="100000"/>
                </a:srgbClr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srgbClr val="376FFF"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74" name="任意多边形: 形状 46"/>
          <p:cNvSpPr/>
          <p:nvPr>
            <p:custDataLst>
              <p:tags r:id="rId5"/>
            </p:custDataLst>
          </p:nvPr>
        </p:nvSpPr>
        <p:spPr>
          <a:xfrm rot="5400000">
            <a:off x="5963357" y="2846562"/>
            <a:ext cx="1204993" cy="888265"/>
          </a:xfrm>
          <a:custGeom>
            <a:avLst/>
            <a:gdLst>
              <a:gd name="connsiteX0" fmla="*/ 1298177 w 1374485"/>
              <a:gd name="connsiteY0" fmla="*/ 0 h 1013617"/>
              <a:gd name="connsiteX1" fmla="*/ 1374485 w 1374485"/>
              <a:gd name="connsiteY1" fmla="*/ 3853 h 1013617"/>
              <a:gd name="connsiteX2" fmla="*/ 1374485 w 1374485"/>
              <a:gd name="connsiteY2" fmla="*/ 71359 h 1013617"/>
              <a:gd name="connsiteX3" fmla="*/ 1290085 w 1374485"/>
              <a:gd name="connsiteY3" fmla="*/ 75621 h 1013617"/>
              <a:gd name="connsiteX4" fmla="*/ 427951 w 1374485"/>
              <a:gd name="connsiteY4" fmla="*/ 943245 h 1013617"/>
              <a:gd name="connsiteX5" fmla="*/ 424619 w 1374485"/>
              <a:gd name="connsiteY5" fmla="*/ 1013617 h 1013617"/>
              <a:gd name="connsiteX6" fmla="*/ 0 w 1374485"/>
              <a:gd name="connsiteY6" fmla="*/ 1013617 h 1013617"/>
              <a:gd name="connsiteX7" fmla="*/ 18564 w 1374485"/>
              <a:gd name="connsiteY7" fmla="*/ 941419 h 1013617"/>
              <a:gd name="connsiteX8" fmla="*/ 1298177 w 1374485"/>
              <a:gd name="connsiteY8" fmla="*/ 0 h 101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485" h="1013617">
                <a:moveTo>
                  <a:pt x="1298177" y="0"/>
                </a:moveTo>
                <a:lnTo>
                  <a:pt x="1374485" y="3853"/>
                </a:lnTo>
                <a:lnTo>
                  <a:pt x="1374485" y="71359"/>
                </a:lnTo>
                <a:lnTo>
                  <a:pt x="1290085" y="75621"/>
                </a:lnTo>
                <a:cubicBezTo>
                  <a:pt x="833795" y="121961"/>
                  <a:pt x="471461" y="486124"/>
                  <a:pt x="427951" y="943245"/>
                </a:cubicBezTo>
                <a:lnTo>
                  <a:pt x="424619" y="1013617"/>
                </a:lnTo>
                <a:lnTo>
                  <a:pt x="0" y="1013617"/>
                </a:lnTo>
                <a:lnTo>
                  <a:pt x="18564" y="941419"/>
                </a:lnTo>
                <a:cubicBezTo>
                  <a:pt x="188205" y="396009"/>
                  <a:pt x="696944" y="0"/>
                  <a:pt x="1298177" y="0"/>
                </a:cubicBezTo>
                <a:close/>
              </a:path>
            </a:pathLst>
          </a:custGeom>
          <a:gradFill>
            <a:gsLst>
              <a:gs pos="0">
                <a:srgbClr val="17D594">
                  <a:lumMod val="60000"/>
                  <a:lumOff val="40000"/>
                </a:srgbClr>
              </a:gs>
              <a:gs pos="71000">
                <a:srgbClr val="17D594"/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srgbClr val="17D594"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75" name="任意多边形: 形状 46"/>
          <p:cNvSpPr/>
          <p:nvPr>
            <p:custDataLst>
              <p:tags r:id="rId6"/>
            </p:custDataLst>
          </p:nvPr>
        </p:nvSpPr>
        <p:spPr>
          <a:xfrm rot="10800000">
            <a:off x="6114179" y="3935659"/>
            <a:ext cx="1204993" cy="887471"/>
          </a:xfrm>
          <a:custGeom>
            <a:avLst/>
            <a:gdLst>
              <a:gd name="connsiteX0" fmla="*/ 1298177 w 1374485"/>
              <a:gd name="connsiteY0" fmla="*/ 0 h 1013617"/>
              <a:gd name="connsiteX1" fmla="*/ 1374485 w 1374485"/>
              <a:gd name="connsiteY1" fmla="*/ 3853 h 1013617"/>
              <a:gd name="connsiteX2" fmla="*/ 1374485 w 1374485"/>
              <a:gd name="connsiteY2" fmla="*/ 71359 h 1013617"/>
              <a:gd name="connsiteX3" fmla="*/ 1290085 w 1374485"/>
              <a:gd name="connsiteY3" fmla="*/ 75621 h 1013617"/>
              <a:gd name="connsiteX4" fmla="*/ 427951 w 1374485"/>
              <a:gd name="connsiteY4" fmla="*/ 943245 h 1013617"/>
              <a:gd name="connsiteX5" fmla="*/ 424619 w 1374485"/>
              <a:gd name="connsiteY5" fmla="*/ 1013617 h 1013617"/>
              <a:gd name="connsiteX6" fmla="*/ 0 w 1374485"/>
              <a:gd name="connsiteY6" fmla="*/ 1013617 h 1013617"/>
              <a:gd name="connsiteX7" fmla="*/ 18564 w 1374485"/>
              <a:gd name="connsiteY7" fmla="*/ 941419 h 1013617"/>
              <a:gd name="connsiteX8" fmla="*/ 1298177 w 1374485"/>
              <a:gd name="connsiteY8" fmla="*/ 0 h 101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485" h="1013617">
                <a:moveTo>
                  <a:pt x="1298177" y="0"/>
                </a:moveTo>
                <a:lnTo>
                  <a:pt x="1374485" y="3853"/>
                </a:lnTo>
                <a:lnTo>
                  <a:pt x="1374485" y="71359"/>
                </a:lnTo>
                <a:lnTo>
                  <a:pt x="1290085" y="75621"/>
                </a:lnTo>
                <a:cubicBezTo>
                  <a:pt x="833795" y="121961"/>
                  <a:pt x="471461" y="486124"/>
                  <a:pt x="427951" y="943245"/>
                </a:cubicBezTo>
                <a:lnTo>
                  <a:pt x="424619" y="1013617"/>
                </a:lnTo>
                <a:lnTo>
                  <a:pt x="0" y="1013617"/>
                </a:lnTo>
                <a:lnTo>
                  <a:pt x="18564" y="941419"/>
                </a:lnTo>
                <a:cubicBezTo>
                  <a:pt x="188205" y="396009"/>
                  <a:pt x="696944" y="0"/>
                  <a:pt x="1298177" y="0"/>
                </a:cubicBezTo>
                <a:close/>
              </a:path>
            </a:pathLst>
          </a:custGeom>
          <a:gradFill>
            <a:gsLst>
              <a:gs pos="0">
                <a:srgbClr val="FFC000">
                  <a:lumMod val="60000"/>
                  <a:lumOff val="40000"/>
                </a:srgbClr>
              </a:gs>
              <a:gs pos="71000">
                <a:srgbClr val="FFC000"/>
              </a:gs>
            </a:gsLst>
            <a:lin ang="13500000" scaled="0"/>
          </a:gradFill>
          <a:ln>
            <a:noFill/>
          </a:ln>
          <a:effectLst>
            <a:outerShdw blurRad="50800" dist="38100" dir="8100000" algn="tr" rotWithShape="0">
              <a:srgbClr val="FFC000"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76" name="任意多边形: 形状 46"/>
          <p:cNvSpPr/>
          <p:nvPr>
            <p:custDataLst>
              <p:tags r:id="rId7"/>
            </p:custDataLst>
          </p:nvPr>
        </p:nvSpPr>
        <p:spPr>
          <a:xfrm rot="16200000">
            <a:off x="5014763" y="4093626"/>
            <a:ext cx="1204993" cy="887471"/>
          </a:xfrm>
          <a:custGeom>
            <a:avLst/>
            <a:gdLst>
              <a:gd name="connsiteX0" fmla="*/ 1298177 w 1374485"/>
              <a:gd name="connsiteY0" fmla="*/ 0 h 1013617"/>
              <a:gd name="connsiteX1" fmla="*/ 1374485 w 1374485"/>
              <a:gd name="connsiteY1" fmla="*/ 3853 h 1013617"/>
              <a:gd name="connsiteX2" fmla="*/ 1374485 w 1374485"/>
              <a:gd name="connsiteY2" fmla="*/ 71359 h 1013617"/>
              <a:gd name="connsiteX3" fmla="*/ 1290085 w 1374485"/>
              <a:gd name="connsiteY3" fmla="*/ 75621 h 1013617"/>
              <a:gd name="connsiteX4" fmla="*/ 427951 w 1374485"/>
              <a:gd name="connsiteY4" fmla="*/ 943245 h 1013617"/>
              <a:gd name="connsiteX5" fmla="*/ 424619 w 1374485"/>
              <a:gd name="connsiteY5" fmla="*/ 1013617 h 1013617"/>
              <a:gd name="connsiteX6" fmla="*/ 0 w 1374485"/>
              <a:gd name="connsiteY6" fmla="*/ 1013617 h 1013617"/>
              <a:gd name="connsiteX7" fmla="*/ 18564 w 1374485"/>
              <a:gd name="connsiteY7" fmla="*/ 941419 h 1013617"/>
              <a:gd name="connsiteX8" fmla="*/ 1298177 w 1374485"/>
              <a:gd name="connsiteY8" fmla="*/ 0 h 101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485" h="1013617">
                <a:moveTo>
                  <a:pt x="1298177" y="0"/>
                </a:moveTo>
                <a:lnTo>
                  <a:pt x="1374485" y="3853"/>
                </a:lnTo>
                <a:lnTo>
                  <a:pt x="1374485" y="71359"/>
                </a:lnTo>
                <a:lnTo>
                  <a:pt x="1290085" y="75621"/>
                </a:lnTo>
                <a:cubicBezTo>
                  <a:pt x="833795" y="121961"/>
                  <a:pt x="471461" y="486124"/>
                  <a:pt x="427951" y="943245"/>
                </a:cubicBezTo>
                <a:lnTo>
                  <a:pt x="424619" y="1013617"/>
                </a:lnTo>
                <a:lnTo>
                  <a:pt x="0" y="1013617"/>
                </a:lnTo>
                <a:lnTo>
                  <a:pt x="18564" y="941419"/>
                </a:lnTo>
                <a:cubicBezTo>
                  <a:pt x="188205" y="396009"/>
                  <a:pt x="696944" y="0"/>
                  <a:pt x="1298177" y="0"/>
                </a:cubicBezTo>
                <a:close/>
              </a:path>
            </a:pathLst>
          </a:custGeom>
          <a:gradFill>
            <a:gsLst>
              <a:gs pos="0">
                <a:srgbClr val="FF7429">
                  <a:lumMod val="60000"/>
                  <a:lumOff val="40000"/>
                </a:srgbClr>
              </a:gs>
              <a:gs pos="71000">
                <a:srgbClr val="FF7429"/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srgbClr val="FF7429"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73" name="任意多边形 272"/>
          <p:cNvSpPr/>
          <p:nvPr>
            <p:custDataLst>
              <p:tags r:id="rId8"/>
            </p:custDataLst>
          </p:nvPr>
        </p:nvSpPr>
        <p:spPr>
          <a:xfrm>
            <a:off x="4612305" y="2432991"/>
            <a:ext cx="1455834" cy="144948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16" h="2604">
                <a:moveTo>
                  <a:pt x="2616" y="0"/>
                </a:moveTo>
                <a:lnTo>
                  <a:pt x="2616" y="964"/>
                </a:lnTo>
                <a:lnTo>
                  <a:pt x="2494" y="958"/>
                </a:lnTo>
                <a:cubicBezTo>
                  <a:pt x="1528" y="958"/>
                  <a:pt x="711" y="1594"/>
                  <a:pt x="439" y="2470"/>
                </a:cubicBezTo>
                <a:lnTo>
                  <a:pt x="404" y="2604"/>
                </a:lnTo>
                <a:lnTo>
                  <a:pt x="0" y="2604"/>
                </a:lnTo>
                <a:lnTo>
                  <a:pt x="10" y="2386"/>
                </a:lnTo>
                <a:cubicBezTo>
                  <a:pt x="55" y="1917"/>
                  <a:pt x="222" y="1484"/>
                  <a:pt x="480" y="1119"/>
                </a:cubicBezTo>
                <a:lnTo>
                  <a:pt x="602" y="960"/>
                </a:lnTo>
                <a:lnTo>
                  <a:pt x="602" y="584"/>
                </a:lnTo>
                <a:lnTo>
                  <a:pt x="984" y="584"/>
                </a:lnTo>
                <a:lnTo>
                  <a:pt x="1105" y="489"/>
                </a:lnTo>
                <a:cubicBezTo>
                  <a:pt x="1469" y="230"/>
                  <a:pt x="1900" y="60"/>
                  <a:pt x="2368" y="12"/>
                </a:cubicBezTo>
                <a:lnTo>
                  <a:pt x="2616" y="0"/>
                </a:lnTo>
                <a:close/>
              </a:path>
            </a:pathLst>
          </a:custGeom>
          <a:gradFill>
            <a:gsLst>
              <a:gs pos="25000">
                <a:srgbClr val="376FFF">
                  <a:lumMod val="60000"/>
                  <a:lumOff val="40000"/>
                </a:srgbClr>
              </a:gs>
              <a:gs pos="90000">
                <a:srgbClr val="376FFF">
                  <a:alpha val="100000"/>
                </a:srgbClr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srgbClr val="376FFF"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lIns="91440" tIns="45720" rIns="323850" bIns="32385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16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97" name="任意多边形 296"/>
          <p:cNvSpPr/>
          <p:nvPr>
            <p:custDataLst>
              <p:tags r:id="rId9"/>
            </p:custDataLst>
          </p:nvPr>
        </p:nvSpPr>
        <p:spPr>
          <a:xfrm>
            <a:off x="6121324" y="2426640"/>
            <a:ext cx="1449484" cy="145583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92" h="2202">
                <a:moveTo>
                  <a:pt x="0" y="0"/>
                </a:moveTo>
                <a:lnTo>
                  <a:pt x="184" y="8"/>
                </a:lnTo>
                <a:cubicBezTo>
                  <a:pt x="578" y="46"/>
                  <a:pt x="943" y="187"/>
                  <a:pt x="1250" y="404"/>
                </a:cubicBezTo>
                <a:lnTo>
                  <a:pt x="1384" y="507"/>
                </a:lnTo>
                <a:lnTo>
                  <a:pt x="1700" y="507"/>
                </a:lnTo>
                <a:lnTo>
                  <a:pt x="1700" y="828"/>
                </a:lnTo>
                <a:lnTo>
                  <a:pt x="1780" y="930"/>
                </a:lnTo>
                <a:cubicBezTo>
                  <a:pt x="1998" y="1237"/>
                  <a:pt x="2141" y="1599"/>
                  <a:pt x="2182" y="1993"/>
                </a:cubicBezTo>
                <a:lnTo>
                  <a:pt x="2192" y="2202"/>
                </a:lnTo>
                <a:lnTo>
                  <a:pt x="1381" y="2202"/>
                </a:lnTo>
                <a:lnTo>
                  <a:pt x="1386" y="2099"/>
                </a:lnTo>
                <a:cubicBezTo>
                  <a:pt x="1386" y="1286"/>
                  <a:pt x="850" y="598"/>
                  <a:pt x="113" y="370"/>
                </a:cubicBezTo>
                <a:lnTo>
                  <a:pt x="0" y="3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5000">
                <a:srgbClr val="17D594">
                  <a:lumMod val="60000"/>
                  <a:lumOff val="40000"/>
                </a:srgbClr>
              </a:gs>
              <a:gs pos="90000">
                <a:srgbClr val="17D594"/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srgbClr val="17D594"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lIns="323850" tIns="45720" rIns="71755" bIns="32385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16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98" name="任意多边形 297"/>
          <p:cNvSpPr/>
          <p:nvPr>
            <p:custDataLst>
              <p:tags r:id="rId10"/>
            </p:custDataLst>
          </p:nvPr>
        </p:nvSpPr>
        <p:spPr>
          <a:xfrm>
            <a:off x="6114179" y="3924546"/>
            <a:ext cx="1455834" cy="144948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02" h="2192">
                <a:moveTo>
                  <a:pt x="1862" y="0"/>
                </a:moveTo>
                <a:lnTo>
                  <a:pt x="2202" y="0"/>
                </a:lnTo>
                <a:lnTo>
                  <a:pt x="2194" y="184"/>
                </a:lnTo>
                <a:cubicBezTo>
                  <a:pt x="2156" y="578"/>
                  <a:pt x="2015" y="943"/>
                  <a:pt x="1798" y="1250"/>
                </a:cubicBezTo>
                <a:lnTo>
                  <a:pt x="1695" y="1384"/>
                </a:lnTo>
                <a:lnTo>
                  <a:pt x="1695" y="1700"/>
                </a:lnTo>
                <a:lnTo>
                  <a:pt x="1374" y="1700"/>
                </a:lnTo>
                <a:lnTo>
                  <a:pt x="1272" y="1780"/>
                </a:lnTo>
                <a:cubicBezTo>
                  <a:pt x="965" y="1998"/>
                  <a:pt x="603" y="2141"/>
                  <a:pt x="209" y="2182"/>
                </a:cubicBezTo>
                <a:lnTo>
                  <a:pt x="0" y="2192"/>
                </a:lnTo>
                <a:lnTo>
                  <a:pt x="0" y="1381"/>
                </a:lnTo>
                <a:lnTo>
                  <a:pt x="103" y="1386"/>
                </a:lnTo>
                <a:cubicBezTo>
                  <a:pt x="916" y="1386"/>
                  <a:pt x="1604" y="850"/>
                  <a:pt x="1832" y="113"/>
                </a:cubicBezTo>
                <a:lnTo>
                  <a:pt x="1862" y="0"/>
                </a:lnTo>
                <a:close/>
              </a:path>
            </a:pathLst>
          </a:custGeom>
          <a:gradFill>
            <a:gsLst>
              <a:gs pos="25000">
                <a:srgbClr val="FFC000">
                  <a:lumMod val="60000"/>
                  <a:lumOff val="40000"/>
                </a:srgbClr>
              </a:gs>
              <a:gs pos="90000">
                <a:srgbClr val="FFC000"/>
              </a:gs>
            </a:gsLst>
            <a:lin ang="13500000" scaled="0"/>
          </a:gradFill>
          <a:ln>
            <a:noFill/>
          </a:ln>
          <a:effectLst>
            <a:outerShdw blurRad="50800" dist="38100" dir="8100000" algn="tr" rotWithShape="0">
              <a:srgbClr val="FFC000"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lIns="288290" tIns="360045" rIns="36195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04</a:t>
            </a:r>
            <a:endParaRPr lang="en-US" altLang="zh-CN" sz="16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99" name="任意多边形 298"/>
          <p:cNvSpPr/>
          <p:nvPr>
            <p:custDataLst>
              <p:tags r:id="rId11"/>
            </p:custDataLst>
          </p:nvPr>
        </p:nvSpPr>
        <p:spPr>
          <a:xfrm>
            <a:off x="4612305" y="3924546"/>
            <a:ext cx="1449484" cy="145583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92" h="2202">
                <a:moveTo>
                  <a:pt x="0" y="0"/>
                </a:moveTo>
                <a:lnTo>
                  <a:pt x="811" y="0"/>
                </a:lnTo>
                <a:lnTo>
                  <a:pt x="806" y="103"/>
                </a:lnTo>
                <a:cubicBezTo>
                  <a:pt x="806" y="916"/>
                  <a:pt x="1342" y="1604"/>
                  <a:pt x="2079" y="1832"/>
                </a:cubicBezTo>
                <a:lnTo>
                  <a:pt x="2192" y="1862"/>
                </a:lnTo>
                <a:lnTo>
                  <a:pt x="2192" y="2202"/>
                </a:lnTo>
                <a:lnTo>
                  <a:pt x="2008" y="2194"/>
                </a:lnTo>
                <a:cubicBezTo>
                  <a:pt x="1614" y="2156"/>
                  <a:pt x="1249" y="2015"/>
                  <a:pt x="942" y="1798"/>
                </a:cubicBezTo>
                <a:lnTo>
                  <a:pt x="808" y="1695"/>
                </a:lnTo>
                <a:lnTo>
                  <a:pt x="492" y="1695"/>
                </a:lnTo>
                <a:lnTo>
                  <a:pt x="492" y="1374"/>
                </a:lnTo>
                <a:lnTo>
                  <a:pt x="412" y="1272"/>
                </a:lnTo>
                <a:cubicBezTo>
                  <a:pt x="194" y="965"/>
                  <a:pt x="51" y="603"/>
                  <a:pt x="10" y="20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5000">
                <a:srgbClr val="FF7429">
                  <a:lumMod val="60000"/>
                  <a:lumOff val="40000"/>
                </a:srgbClr>
              </a:gs>
              <a:gs pos="90000">
                <a:srgbClr val="FF7429"/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srgbClr val="FF7429"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lIns="91440" tIns="360045" rIns="32385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16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3" name="矩形 82"/>
          <p:cNvSpPr/>
          <p:nvPr>
            <p:custDataLst>
              <p:tags r:id="rId12"/>
            </p:custDataLst>
          </p:nvPr>
        </p:nvSpPr>
        <p:spPr>
          <a:xfrm>
            <a:off x="8457485" y="2155953"/>
            <a:ext cx="3599895" cy="40960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just">
              <a:buClrTx/>
              <a:buSzTx/>
              <a:buFontTx/>
            </a:pPr>
            <a:r>
              <a:rPr lang="en-US" altLang="zh-CN" b="1">
                <a:solidFill>
                  <a:srgbClr val="17D594"/>
                </a:solidFill>
                <a:latin typeface="+mn-ea"/>
                <a:cs typeface="+mn-ea"/>
                <a:sym typeface="+mn-ea"/>
              </a:rPr>
              <a:t>SDG 5 </a:t>
            </a:r>
            <a:r>
              <a:rPr lang="en-US" altLang="zh-CN" b="1">
                <a:solidFill>
                  <a:srgbClr val="17D594"/>
                </a:solidFill>
                <a:latin typeface="+mn-ea"/>
                <a:cs typeface="+mn-ea"/>
                <a:sym typeface="+mn-ea"/>
              </a:rPr>
              <a:t>Gender Equality</a:t>
            </a:r>
            <a:r>
              <a:rPr lang="en-US" altLang="zh-CN" b="1">
                <a:solidFill>
                  <a:srgbClr val="17D594"/>
                </a:solidFill>
                <a:latin typeface="+mn-ea"/>
                <a:cs typeface="+mn-ea"/>
                <a:sym typeface="+mn-ea"/>
              </a:rPr>
              <a:t> </a:t>
            </a:r>
            <a:endParaRPr lang="en-US" altLang="zh-CN" b="1">
              <a:solidFill>
                <a:srgbClr val="17D594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4" name="矩形 83"/>
          <p:cNvSpPr/>
          <p:nvPr>
            <p:custDataLst>
              <p:tags r:id="rId13"/>
            </p:custDataLst>
          </p:nvPr>
        </p:nvSpPr>
        <p:spPr>
          <a:xfrm>
            <a:off x="8457485" y="2611596"/>
            <a:ext cx="3599895" cy="9811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160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Active inclusion of women in leadership.</a:t>
            </a:r>
            <a:endParaRPr lang="zh-CN" altLang="en-US" sz="160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5" name="矩形 84"/>
          <p:cNvSpPr/>
          <p:nvPr>
            <p:custDataLst>
              <p:tags r:id="rId14"/>
            </p:custDataLst>
          </p:nvPr>
        </p:nvSpPr>
        <p:spPr>
          <a:xfrm>
            <a:off x="8457485" y="4269056"/>
            <a:ext cx="3599895" cy="40960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just">
              <a:buClrTx/>
              <a:buSzTx/>
              <a:buFontTx/>
            </a:pPr>
            <a:r>
              <a:rPr lang="en-US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SDG 17 </a:t>
            </a:r>
            <a:r>
              <a:rPr lang="en-US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Partnerships</a:t>
            </a:r>
            <a:r>
              <a:rPr lang="en-US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 </a:t>
            </a:r>
            <a:endParaRPr lang="en-US" altLang="zh-CN" b="1" dirty="0">
              <a:solidFill>
                <a:schemeClr val="accent6">
                  <a:lumMod val="40000"/>
                  <a:lumOff val="6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6" name="矩形 85"/>
          <p:cNvSpPr/>
          <p:nvPr>
            <p:custDataLst>
              <p:tags r:id="rId15"/>
            </p:custDataLst>
          </p:nvPr>
        </p:nvSpPr>
        <p:spPr>
          <a:xfrm>
            <a:off x="8457485" y="4724699"/>
            <a:ext cx="3599895" cy="9811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160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Cross-border collaborations </a:t>
            </a:r>
            <a:endParaRPr lang="zh-CN" altLang="en-US" sz="160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160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(e.g., Vietnam-Laos policy research)</a:t>
            </a:r>
            <a:endParaRPr lang="zh-CN" altLang="en-US" sz="160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87" name="直接连接符 86"/>
          <p:cNvCxnSpPr/>
          <p:nvPr>
            <p:custDataLst>
              <p:tags r:id="rId16"/>
            </p:custDataLst>
          </p:nvPr>
        </p:nvCxnSpPr>
        <p:spPr>
          <a:xfrm>
            <a:off x="8501144" y="4714380"/>
            <a:ext cx="3188706" cy="0"/>
          </a:xfrm>
          <a:prstGeom prst="line">
            <a:avLst/>
          </a:prstGeom>
          <a:ln>
            <a:gradFill>
              <a:gsLst>
                <a:gs pos="85000">
                  <a:srgbClr val="FFC000">
                    <a:alpha val="0"/>
                  </a:srgbClr>
                </a:gs>
                <a:gs pos="0">
                  <a:srgbClr val="FFC000"/>
                </a:gs>
              </a:gsLst>
              <a:lin ang="0" scaled="1"/>
            </a:gradFill>
          </a:ln>
        </p:spPr>
        <p:style>
          <a:lnRef idx="2">
            <a:srgbClr val="376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</p:cxnSp>
      <p:cxnSp>
        <p:nvCxnSpPr>
          <p:cNvPr id="88" name="直接连接符 87"/>
          <p:cNvCxnSpPr/>
          <p:nvPr>
            <p:custDataLst>
              <p:tags r:id="rId17"/>
            </p:custDataLst>
          </p:nvPr>
        </p:nvCxnSpPr>
        <p:spPr>
          <a:xfrm>
            <a:off x="8469392" y="2607627"/>
            <a:ext cx="3188706" cy="0"/>
          </a:xfrm>
          <a:prstGeom prst="line">
            <a:avLst/>
          </a:prstGeom>
          <a:ln>
            <a:gradFill>
              <a:gsLst>
                <a:gs pos="85000">
                  <a:srgbClr val="17D594">
                    <a:alpha val="0"/>
                  </a:srgbClr>
                </a:gs>
                <a:gs pos="0">
                  <a:srgbClr val="17D594"/>
                </a:gs>
              </a:gsLst>
              <a:lin ang="0" scaled="1"/>
            </a:gradFill>
          </a:ln>
        </p:spPr>
        <p:style>
          <a:lnRef idx="2">
            <a:srgbClr val="376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</p:cxnSp>
      <p:sp>
        <p:nvSpPr>
          <p:cNvPr id="89" name="矩形 88"/>
          <p:cNvSpPr/>
          <p:nvPr>
            <p:custDataLst>
              <p:tags r:id="rId18"/>
            </p:custDataLst>
          </p:nvPr>
        </p:nvSpPr>
        <p:spPr>
          <a:xfrm>
            <a:off x="93979" y="2155953"/>
            <a:ext cx="3599895" cy="40960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376FFF"/>
                </a:solidFill>
                <a:latin typeface="+mn-ea"/>
                <a:cs typeface="+mn-ea"/>
                <a:sym typeface="+mn-ea"/>
              </a:rPr>
              <a:t>SDG 4 </a:t>
            </a:r>
            <a:r>
              <a:rPr lang="en-US" altLang="zh-CN" b="1" dirty="0">
                <a:solidFill>
                  <a:srgbClr val="376FFF"/>
                </a:solidFill>
                <a:latin typeface="+mn-ea"/>
                <a:cs typeface="+mn-ea"/>
                <a:sym typeface="+mn-ea"/>
              </a:rPr>
              <a:t>Quality Education</a:t>
            </a:r>
            <a:r>
              <a:rPr lang="en-US" altLang="zh-CN" b="1" dirty="0">
                <a:solidFill>
                  <a:srgbClr val="376FFF"/>
                </a:solidFill>
                <a:latin typeface="+mn-ea"/>
                <a:cs typeface="+mn-ea"/>
                <a:sym typeface="+mn-ea"/>
              </a:rPr>
              <a:t> </a:t>
            </a:r>
            <a:endParaRPr lang="en-US" altLang="zh-CN" b="1" dirty="0">
              <a:solidFill>
                <a:srgbClr val="376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0" name="矩形 89"/>
          <p:cNvSpPr/>
          <p:nvPr>
            <p:custDataLst>
              <p:tags r:id="rId19"/>
            </p:custDataLst>
          </p:nvPr>
        </p:nvSpPr>
        <p:spPr>
          <a:xfrm>
            <a:off x="93979" y="2611596"/>
            <a:ext cx="3599895" cy="9811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Capacity building for </a:t>
            </a:r>
            <a:endParaRPr lang="zh-CN" altLang="en-US" sz="160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24 young scholars.</a:t>
            </a:r>
            <a:endParaRPr lang="zh-CN" altLang="en-US" sz="160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1" name="矩形 90"/>
          <p:cNvSpPr/>
          <p:nvPr>
            <p:custDataLst>
              <p:tags r:id="rId20"/>
            </p:custDataLst>
          </p:nvPr>
        </p:nvSpPr>
        <p:spPr>
          <a:xfrm>
            <a:off x="93979" y="4269056"/>
            <a:ext cx="3599895" cy="40960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buClrTx/>
              <a:buSzTx/>
              <a:buFontTx/>
            </a:pPr>
            <a:r>
              <a:rPr lang="en-US" altLang="zh-CN" b="1" dirty="0">
                <a:solidFill>
                  <a:srgbClr val="FFC000"/>
                </a:solidFill>
                <a:latin typeface="+mn-ea"/>
                <a:cs typeface="+mn-ea"/>
                <a:sym typeface="+mn-ea"/>
              </a:rPr>
              <a:t>SDG 15 Life on Land</a:t>
            </a:r>
            <a:endParaRPr lang="en-US" altLang="zh-CN" b="1" dirty="0">
              <a:solidFill>
                <a:srgbClr val="FFC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2" name="矩形 91"/>
          <p:cNvSpPr/>
          <p:nvPr>
            <p:custDataLst>
              <p:tags r:id="rId21"/>
            </p:custDataLst>
          </p:nvPr>
        </p:nvSpPr>
        <p:spPr>
          <a:xfrm>
            <a:off x="93979" y="4724699"/>
            <a:ext cx="3599895" cy="9811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30000"/>
              </a:lnSpc>
              <a:buClrTx/>
              <a:buSzTx/>
              <a:buFontTx/>
            </a:pPr>
            <a:r>
              <a:rPr lang="zh-CN" altLang="en-US" sz="160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9 research projects on </a:t>
            </a:r>
            <a:endParaRPr lang="zh-CN" altLang="en-US" sz="160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  <a:p>
            <a:pPr algn="r">
              <a:lnSpc>
                <a:spcPct val="130000"/>
              </a:lnSpc>
              <a:buClrTx/>
              <a:buSzTx/>
              <a:buFontTx/>
            </a:pPr>
            <a:r>
              <a:rPr lang="zh-CN" altLang="en-US" sz="160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restoration, carbon, biodiversity.</a:t>
            </a:r>
            <a:endParaRPr lang="zh-CN" altLang="en-US" sz="160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93" name="直接连接符 92"/>
          <p:cNvCxnSpPr/>
          <p:nvPr>
            <p:custDataLst>
              <p:tags r:id="rId22"/>
            </p:custDataLst>
          </p:nvPr>
        </p:nvCxnSpPr>
        <p:spPr>
          <a:xfrm>
            <a:off x="492468" y="2607627"/>
            <a:ext cx="3188706" cy="0"/>
          </a:xfrm>
          <a:prstGeom prst="line">
            <a:avLst/>
          </a:prstGeom>
          <a:ln>
            <a:gradFill>
              <a:gsLst>
                <a:gs pos="85000">
                  <a:srgbClr val="376FFF">
                    <a:alpha val="0"/>
                  </a:srgbClr>
                </a:gs>
                <a:gs pos="0">
                  <a:srgbClr val="376FFF"/>
                </a:gs>
              </a:gsLst>
              <a:lin ang="10800000" scaled="0"/>
            </a:gradFill>
          </a:ln>
        </p:spPr>
        <p:style>
          <a:lnRef idx="2">
            <a:srgbClr val="376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</p:cxnSp>
      <p:cxnSp>
        <p:nvCxnSpPr>
          <p:cNvPr id="94" name="直接连接符 93"/>
          <p:cNvCxnSpPr/>
          <p:nvPr>
            <p:custDataLst>
              <p:tags r:id="rId23"/>
            </p:custDataLst>
          </p:nvPr>
        </p:nvCxnSpPr>
        <p:spPr>
          <a:xfrm>
            <a:off x="492468" y="4724699"/>
            <a:ext cx="3188706" cy="0"/>
          </a:xfrm>
          <a:prstGeom prst="line">
            <a:avLst/>
          </a:prstGeom>
          <a:ln>
            <a:gradFill>
              <a:gsLst>
                <a:gs pos="85000">
                  <a:srgbClr val="FF7429">
                    <a:alpha val="0"/>
                  </a:srgbClr>
                </a:gs>
                <a:gs pos="0">
                  <a:srgbClr val="FF7429"/>
                </a:gs>
              </a:gsLst>
              <a:lin ang="10800000" scaled="0"/>
            </a:gradFill>
          </a:ln>
        </p:spPr>
        <p:style>
          <a:lnRef idx="2">
            <a:srgbClr val="376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</p:cxnSp>
    </p:spTree>
    <p:custDataLst>
      <p:tags r:id="rId2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273" grpId="0" animBg="1"/>
      <p:bldP spid="82" grpId="0" animBg="1"/>
      <p:bldP spid="89" grpId="0"/>
      <p:bldP spid="90" grpId="0"/>
      <p:bldP spid="272" grpId="1" animBg="1"/>
      <p:bldP spid="273" grpId="1" animBg="1"/>
      <p:bldP spid="82" grpId="1" animBg="1"/>
      <p:bldP spid="89" grpId="1"/>
      <p:bldP spid="90" grpId="1"/>
      <p:bldP spid="274" grpId="0" animBg="1"/>
      <p:bldP spid="297" grpId="0" animBg="1"/>
      <p:bldP spid="83" grpId="0"/>
      <p:bldP spid="84" grpId="0"/>
      <p:bldP spid="274" grpId="1" animBg="1"/>
      <p:bldP spid="297" grpId="1" animBg="1"/>
      <p:bldP spid="83" grpId="1"/>
      <p:bldP spid="84" grpId="1"/>
      <p:bldP spid="276" grpId="0" animBg="1"/>
      <p:bldP spid="299" grpId="0" animBg="1"/>
      <p:bldP spid="91" grpId="0"/>
      <p:bldP spid="92" grpId="0"/>
      <p:bldP spid="276" grpId="1" animBg="1"/>
      <p:bldP spid="299" grpId="1" animBg="1"/>
      <p:bldP spid="91" grpId="1"/>
      <p:bldP spid="92" grpId="1"/>
      <p:bldP spid="275" grpId="0" animBg="1"/>
      <p:bldP spid="298" grpId="0" animBg="1"/>
      <p:bldP spid="85" grpId="0"/>
      <p:bldP spid="86" grpId="0"/>
      <p:bldP spid="275" grpId="1" animBg="1"/>
      <p:bldP spid="298" grpId="1" animBg="1"/>
      <p:bldP spid="85" grpId="1"/>
      <p:bldP spid="8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ct val="200000"/>
              </a:lnSpc>
              <a:buClrTx/>
              <a:buSzTx/>
              <a:buFontTx/>
            </a:pPr>
            <a:endParaRPr lang="en-US" altLang="zh-CN" sz="3200" b="1" i="1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 descr="APF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" y="143510"/>
            <a:ext cx="1212215" cy="975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15110" y="335280"/>
            <a:ext cx="1021207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en-US" altLang="zh-CN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Asia-Pacific Network for Sustainable Forest Management and Rehabilitation</a:t>
            </a:r>
            <a:endParaRPr lang="en-US" altLang="zh-CN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spcBef>
                <a:spcPts val="300"/>
              </a:spcBef>
              <a:spcAft>
                <a:spcPts val="300"/>
              </a:spcAft>
            </a:pPr>
            <a:r>
              <a:rPr lang="zh-CN" altLang="en-US" sz="2000">
                <a:solidFill>
                  <a:srgbClr val="2E7D3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亚太森林恢复与可持续管理组织</a:t>
            </a:r>
            <a:endParaRPr lang="zh-CN" altLang="en-US" sz="2000">
              <a:solidFill>
                <a:srgbClr val="2E7D3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5" name="任意多边形: 形状 38"/>
          <p:cNvSpPr/>
          <p:nvPr>
            <p:custDataLst>
              <p:tags r:id="rId2"/>
            </p:custDataLst>
          </p:nvPr>
        </p:nvSpPr>
        <p:spPr>
          <a:xfrm>
            <a:off x="4178300" y="3631883"/>
            <a:ext cx="7324191" cy="2557271"/>
          </a:xfrm>
          <a:custGeom>
            <a:avLst/>
            <a:gdLst>
              <a:gd name="connsiteX0" fmla="*/ 6884442 w 7324191"/>
              <a:gd name="connsiteY0" fmla="*/ 262966 h 2557271"/>
              <a:gd name="connsiteX1" fmla="*/ 5987111 w 7324191"/>
              <a:gd name="connsiteY1" fmla="*/ 262966 h 2557271"/>
              <a:gd name="connsiteX2" fmla="*/ 5484114 w 7324191"/>
              <a:gd name="connsiteY2" fmla="*/ 0 h 2557271"/>
              <a:gd name="connsiteX3" fmla="*/ 4981118 w 7324191"/>
              <a:gd name="connsiteY3" fmla="*/ 262966 h 2557271"/>
              <a:gd name="connsiteX4" fmla="*/ 439750 w 7324191"/>
              <a:gd name="connsiteY4" fmla="*/ 262966 h 2557271"/>
              <a:gd name="connsiteX5" fmla="*/ 0 w 7324191"/>
              <a:gd name="connsiteY5" fmla="*/ 702716 h 2557271"/>
              <a:gd name="connsiteX6" fmla="*/ 0 w 7324191"/>
              <a:gd name="connsiteY6" fmla="*/ 2117522 h 2557271"/>
              <a:gd name="connsiteX7" fmla="*/ 439750 w 7324191"/>
              <a:gd name="connsiteY7" fmla="*/ 2557272 h 2557271"/>
              <a:gd name="connsiteX8" fmla="*/ 6884442 w 7324191"/>
              <a:gd name="connsiteY8" fmla="*/ 2557272 h 2557271"/>
              <a:gd name="connsiteX9" fmla="*/ 7324192 w 7324191"/>
              <a:gd name="connsiteY9" fmla="*/ 2117522 h 2557271"/>
              <a:gd name="connsiteX10" fmla="*/ 7324192 w 7324191"/>
              <a:gd name="connsiteY10" fmla="*/ 702716 h 2557271"/>
              <a:gd name="connsiteX11" fmla="*/ 6884442 w 7324191"/>
              <a:gd name="connsiteY11" fmla="*/ 262966 h 255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24191" h="2557271">
                <a:moveTo>
                  <a:pt x="6884442" y="262966"/>
                </a:moveTo>
                <a:lnTo>
                  <a:pt x="5987111" y="262966"/>
                </a:lnTo>
                <a:lnTo>
                  <a:pt x="5484114" y="0"/>
                </a:lnTo>
                <a:lnTo>
                  <a:pt x="4981118" y="262966"/>
                </a:lnTo>
                <a:lnTo>
                  <a:pt x="439750" y="262966"/>
                </a:lnTo>
                <a:cubicBezTo>
                  <a:pt x="196901" y="262966"/>
                  <a:pt x="0" y="459867"/>
                  <a:pt x="0" y="702716"/>
                </a:cubicBezTo>
                <a:lnTo>
                  <a:pt x="0" y="2117522"/>
                </a:lnTo>
                <a:cubicBezTo>
                  <a:pt x="0" y="2360371"/>
                  <a:pt x="196901" y="2557272"/>
                  <a:pt x="439750" y="2557272"/>
                </a:cubicBezTo>
                <a:lnTo>
                  <a:pt x="6884442" y="2557272"/>
                </a:lnTo>
                <a:cubicBezTo>
                  <a:pt x="7127291" y="2557272"/>
                  <a:pt x="7324192" y="2360371"/>
                  <a:pt x="7324192" y="2117522"/>
                </a:cubicBezTo>
                <a:lnTo>
                  <a:pt x="7324192" y="702716"/>
                </a:lnTo>
                <a:cubicBezTo>
                  <a:pt x="7324192" y="459867"/>
                  <a:pt x="7127291" y="262966"/>
                  <a:pt x="6884442" y="26296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"/>
                  <a:lumOff val="98000"/>
                  <a:alpha val="100000"/>
                </a:schemeClr>
              </a:gs>
              <a:gs pos="74000">
                <a:schemeClr val="accent1">
                  <a:lumMod val="30000"/>
                  <a:lumOff val="70000"/>
                  <a:alpha val="100000"/>
                </a:schemeClr>
              </a:gs>
              <a:gs pos="83000">
                <a:schemeClr val="accent1">
                  <a:lumMod val="40000"/>
                  <a:lumOff val="60000"/>
                  <a:alpha val="100000"/>
                </a:schemeClr>
              </a:gs>
              <a:gs pos="100000">
                <a:schemeClr val="accent1">
                  <a:lumMod val="50000"/>
                  <a:lumOff val="50000"/>
                  <a:alpha val="100000"/>
                </a:schemeClr>
              </a:gs>
            </a:gsLst>
            <a:lin ang="2700000" scaled="0"/>
          </a:gradFill>
          <a:ln w="63500">
            <a:solidFill>
              <a:srgbClr val="FEFEFE"/>
            </a:solidFill>
          </a:ln>
          <a:effectLst>
            <a:outerShdw blurRad="482600" dist="177800" dir="5400000" sx="91000" sy="91000" algn="ctr" rotWithShape="0">
              <a:schemeClr val="accent1">
                <a:alpha val="40000"/>
              </a:schemeClr>
            </a:outerShdw>
          </a:effectLst>
        </p:spPr>
        <p:style>
          <a:lnRef idx="2">
            <a:srgbClr val="2C96F2">
              <a:lumMod val="75000"/>
            </a:srgbClr>
          </a:lnRef>
          <a:fillRef idx="1">
            <a:srgbClr val="2C96F2"/>
          </a:fillRef>
          <a:effectRef idx="0">
            <a:srgbClr val="FFF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46" name="任意多边形: 形状 39"/>
          <p:cNvSpPr/>
          <p:nvPr>
            <p:custDataLst>
              <p:tags r:id="rId3"/>
            </p:custDataLst>
          </p:nvPr>
        </p:nvSpPr>
        <p:spPr>
          <a:xfrm>
            <a:off x="689610" y="1600518"/>
            <a:ext cx="7324115" cy="2553995"/>
          </a:xfrm>
          <a:custGeom>
            <a:avLst/>
            <a:gdLst>
              <a:gd name="connsiteX0" fmla="*/ 6884442 w 7324115"/>
              <a:gd name="connsiteY0" fmla="*/ 0 h 2553995"/>
              <a:gd name="connsiteX1" fmla="*/ 439750 w 7324115"/>
              <a:gd name="connsiteY1" fmla="*/ 0 h 2553995"/>
              <a:gd name="connsiteX2" fmla="*/ 0 w 7324115"/>
              <a:gd name="connsiteY2" fmla="*/ 439750 h 2553995"/>
              <a:gd name="connsiteX3" fmla="*/ 0 w 7324115"/>
              <a:gd name="connsiteY3" fmla="*/ 1854556 h 2553995"/>
              <a:gd name="connsiteX4" fmla="*/ 439750 w 7324115"/>
              <a:gd name="connsiteY4" fmla="*/ 2294306 h 2553995"/>
              <a:gd name="connsiteX5" fmla="*/ 4688434 w 7324115"/>
              <a:gd name="connsiteY5" fmla="*/ 2294306 h 2553995"/>
              <a:gd name="connsiteX6" fmla="*/ 5185182 w 7324115"/>
              <a:gd name="connsiteY6" fmla="*/ 2553995 h 2553995"/>
              <a:gd name="connsiteX7" fmla="*/ 5681929 w 7324115"/>
              <a:gd name="connsiteY7" fmla="*/ 2294306 h 2553995"/>
              <a:gd name="connsiteX8" fmla="*/ 6884365 w 7324115"/>
              <a:gd name="connsiteY8" fmla="*/ 2294306 h 2553995"/>
              <a:gd name="connsiteX9" fmla="*/ 7324115 w 7324115"/>
              <a:gd name="connsiteY9" fmla="*/ 1854556 h 2553995"/>
              <a:gd name="connsiteX10" fmla="*/ 7324115 w 7324115"/>
              <a:gd name="connsiteY10" fmla="*/ 439674 h 2553995"/>
              <a:gd name="connsiteX11" fmla="*/ 6884442 w 7324115"/>
              <a:gd name="connsiteY11" fmla="*/ 0 h 255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24115" h="2553995">
                <a:moveTo>
                  <a:pt x="6884442" y="0"/>
                </a:moveTo>
                <a:lnTo>
                  <a:pt x="439750" y="0"/>
                </a:lnTo>
                <a:cubicBezTo>
                  <a:pt x="196901" y="0"/>
                  <a:pt x="0" y="196901"/>
                  <a:pt x="0" y="439750"/>
                </a:cubicBezTo>
                <a:lnTo>
                  <a:pt x="0" y="1854556"/>
                </a:lnTo>
                <a:cubicBezTo>
                  <a:pt x="0" y="2097405"/>
                  <a:pt x="196901" y="2294306"/>
                  <a:pt x="439750" y="2294306"/>
                </a:cubicBezTo>
                <a:lnTo>
                  <a:pt x="4688434" y="2294306"/>
                </a:lnTo>
                <a:lnTo>
                  <a:pt x="5185182" y="2553995"/>
                </a:lnTo>
                <a:lnTo>
                  <a:pt x="5681929" y="2294306"/>
                </a:lnTo>
                <a:lnTo>
                  <a:pt x="6884365" y="2294306"/>
                </a:lnTo>
                <a:cubicBezTo>
                  <a:pt x="7127215" y="2294306"/>
                  <a:pt x="7324115" y="2097405"/>
                  <a:pt x="7324115" y="1854556"/>
                </a:cubicBezTo>
                <a:lnTo>
                  <a:pt x="7324115" y="439674"/>
                </a:lnTo>
                <a:cubicBezTo>
                  <a:pt x="7324192" y="196825"/>
                  <a:pt x="7127291" y="0"/>
                  <a:pt x="688444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5000"/>
                  <a:lumOff val="55000"/>
                  <a:alpha val="100000"/>
                </a:schemeClr>
              </a:gs>
              <a:gs pos="74000">
                <a:schemeClr val="accent1">
                  <a:alpha val="100000"/>
                </a:schemeClr>
              </a:gs>
              <a:gs pos="83000">
                <a:schemeClr val="accent1">
                  <a:lumMod val="90000"/>
                  <a:alpha val="100000"/>
                </a:schemeClr>
              </a:gs>
              <a:gs pos="100000">
                <a:schemeClr val="accent1">
                  <a:lumMod val="90000"/>
                  <a:alpha val="100000"/>
                </a:schemeClr>
              </a:gs>
            </a:gsLst>
            <a:lin ang="2700000" scaled="0"/>
          </a:gradFill>
          <a:ln w="63500">
            <a:solidFill>
              <a:srgbClr val="FEFEFE"/>
            </a:solidFill>
          </a:ln>
          <a:effectLst>
            <a:outerShdw blurRad="444500" dist="177800" dir="5400000" algn="ctr" rotWithShape="0">
              <a:schemeClr val="accent1">
                <a:alpha val="40000"/>
              </a:schemeClr>
            </a:outerShdw>
          </a:effectLst>
        </p:spPr>
        <p:style>
          <a:lnRef idx="2">
            <a:srgbClr val="2C96F2">
              <a:lumMod val="75000"/>
            </a:srgbClr>
          </a:lnRef>
          <a:fillRef idx="1">
            <a:srgbClr val="2C96F2"/>
          </a:fillRef>
          <a:effectRef idx="0">
            <a:srgbClr val="FFF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 altLang="zh-CN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1252220" y="1905953"/>
            <a:ext cx="6199505" cy="13220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indent="0" fontAlgn="auto">
              <a:lnSpc>
                <a:spcPct val="120000"/>
              </a:lnSpc>
            </a:pPr>
            <a:r>
              <a:rPr lang="zh-CN" altLang="en-US" sz="1700" dirty="0">
                <a:solidFill>
                  <a:srgbClr val="FEFEFE"/>
                </a:solidFill>
                <a:uFillTx/>
                <a:latin typeface="+mn-ea"/>
                <a:cs typeface="+mn-ea"/>
                <a:sym typeface="+mn-ea"/>
              </a:rPr>
              <a:t>"</a:t>
            </a:r>
            <a:r>
              <a:rPr lang="en-US" altLang="zh-CN" sz="1700" dirty="0">
                <a:solidFill>
                  <a:srgbClr val="FEFEFE"/>
                </a:solidFill>
                <a:uFillTx/>
                <a:latin typeface="+mn-ea"/>
                <a:cs typeface="+mn-ea"/>
                <a:sym typeface="+mn-ea"/>
              </a:rPr>
              <a:t>The grant let me test biofertilizers in protected areas—something I’d only dreamed of.</a:t>
            </a:r>
            <a:r>
              <a:rPr lang="zh-CN" altLang="en-US" sz="1700" dirty="0">
                <a:solidFill>
                  <a:srgbClr val="FEFEFE"/>
                </a:solidFill>
                <a:uFillTx/>
                <a:latin typeface="+mn-ea"/>
                <a:cs typeface="+mn-ea"/>
                <a:sym typeface="+mn-ea"/>
              </a:rPr>
              <a:t>" — Sreng Syneath (</a:t>
            </a:r>
            <a:r>
              <a:rPr lang="en-US" altLang="zh-CN" sz="1700" dirty="0">
                <a:solidFill>
                  <a:srgbClr val="FEFEFE"/>
                </a:solidFill>
                <a:uFillTx/>
                <a:latin typeface="+mn-ea"/>
                <a:cs typeface="+mn-ea"/>
                <a:sym typeface="+mn-ea"/>
              </a:rPr>
              <a:t>APFNet </a:t>
            </a:r>
            <a:r>
              <a:rPr lang="zh-CN" altLang="en-US" sz="1700" dirty="0">
                <a:solidFill>
                  <a:srgbClr val="FEFEFE"/>
                </a:solidFill>
                <a:uFillTx/>
                <a:latin typeface="+mn-ea"/>
                <a:cs typeface="+mn-ea"/>
                <a:sym typeface="+mn-ea"/>
              </a:rPr>
              <a:t>Young Scholar</a:t>
            </a:r>
            <a:r>
              <a:rPr lang="en-US" altLang="zh-CN" sz="1700" dirty="0">
                <a:solidFill>
                  <a:srgbClr val="FEFEFE"/>
                </a:solidFill>
                <a:uFillTx/>
                <a:latin typeface="+mn-ea"/>
                <a:cs typeface="+mn-ea"/>
                <a:sym typeface="+mn-ea"/>
              </a:rPr>
              <a:t> Team Member</a:t>
            </a:r>
            <a:r>
              <a:rPr lang="zh-CN" altLang="en-US" sz="1700" dirty="0">
                <a:solidFill>
                  <a:srgbClr val="FEFEFE"/>
                </a:solidFill>
                <a:uFillTx/>
                <a:latin typeface="+mn-ea"/>
                <a:cs typeface="+mn-ea"/>
                <a:sym typeface="+mn-ea"/>
              </a:rPr>
              <a:t>).</a:t>
            </a:r>
            <a:endParaRPr lang="zh-CN" altLang="en-US" sz="1700" dirty="0">
              <a:solidFill>
                <a:srgbClr val="FEFEFE"/>
              </a:solidFill>
              <a:uFillTx/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1700" dirty="0">
              <a:solidFill>
                <a:srgbClr val="FEFEFE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5"/>
            </p:custDataLst>
          </p:nvPr>
        </p:nvSpPr>
        <p:spPr>
          <a:xfrm>
            <a:off x="5554980" y="3228023"/>
            <a:ext cx="1896745" cy="4044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0000" lnSpcReduction="10000"/>
          </a:bodyPr>
          <a:p>
            <a:pPr algn="r"/>
            <a:r>
              <a:rPr lang="en-US" altLang="zh-CN" sz="2800" b="1" spc="300" dirty="0">
                <a:solidFill>
                  <a:srgbClr val="FCFCFC">
                    <a:alpha val="60000"/>
                  </a:srgbClr>
                </a:solidFill>
                <a:uFillTx/>
                <a:latin typeface="+mn-ea"/>
                <a:cs typeface="+mn-ea"/>
                <a:sym typeface="+mn-ea"/>
              </a:rPr>
              <a:t>01</a:t>
            </a:r>
            <a:endParaRPr lang="en-US" altLang="zh-CN" sz="2800" b="1" spc="300" dirty="0">
              <a:solidFill>
                <a:srgbClr val="FCFCFC">
                  <a:alpha val="60000"/>
                </a:srgbClr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48" name="文本框 47"/>
          <p:cNvSpPr txBox="1"/>
          <p:nvPr>
            <p:custDataLst>
              <p:tags r:id="rId6"/>
            </p:custDataLst>
          </p:nvPr>
        </p:nvSpPr>
        <p:spPr>
          <a:xfrm>
            <a:off x="4740910" y="4558983"/>
            <a:ext cx="6199505" cy="1322070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rgbClr val="2C96F2"/>
          </a:fillRef>
          <a:effectRef idx="1">
            <a:srgbClr val="2C96F2"/>
          </a:effectRef>
          <a:fontRef idx="minor">
            <a:srgbClr val="FFFFFF"/>
          </a:fontRef>
        </p:style>
        <p:txBody>
          <a:bodyPr wrap="square" lIns="0" tIns="0" rIns="0" bIns="0" rtlCol="0" anchor="ctr" anchorCtr="0">
            <a:noAutofit/>
          </a:bodyPr>
          <a:p>
            <a:pPr indent="0" fontAlgn="auto">
              <a:lnSpc>
                <a:spcPct val="120000"/>
              </a:lnSpc>
            </a:pPr>
            <a:r>
              <a:rPr lang="zh-CN" altLang="en-US" sz="1700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"At </a:t>
            </a:r>
            <a:r>
              <a:rPr lang="en-US" altLang="zh-CN" sz="1700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APFNet Center for SANFRI Young Scholar Exchange in Yunnan</a:t>
            </a:r>
            <a:r>
              <a:rPr lang="zh-CN" altLang="en-US" sz="1700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, I learned techniques now used in </a:t>
            </a:r>
            <a:r>
              <a:rPr lang="en-US" altLang="zh-CN" sz="1700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Laos</a:t>
            </a:r>
            <a:r>
              <a:rPr lang="zh-CN" altLang="en-US" sz="1700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 nurseries." — </a:t>
            </a:r>
            <a:r>
              <a:rPr lang="en-US" altLang="zh-CN" sz="1700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Khambay Khamhpilavong </a:t>
            </a:r>
            <a:r>
              <a:rPr lang="zh-CN" altLang="en-US" sz="1700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(Visiting Scholar).</a:t>
            </a:r>
            <a:endParaRPr lang="zh-CN" altLang="en-US" sz="1700" dirty="0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1700" dirty="0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49" name="文本框 48"/>
          <p:cNvSpPr txBox="1"/>
          <p:nvPr>
            <p:custDataLst>
              <p:tags r:id="rId7"/>
            </p:custDataLst>
          </p:nvPr>
        </p:nvSpPr>
        <p:spPr>
          <a:xfrm>
            <a:off x="9043670" y="4154488"/>
            <a:ext cx="1896745" cy="4044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0000" lnSpcReduction="10000"/>
          </a:bodyPr>
          <a:p>
            <a:pPr algn="r"/>
            <a:r>
              <a:rPr lang="en-US" altLang="zh-CN" sz="2800" b="1" spc="300" dirty="0">
                <a:solidFill>
                  <a:schemeClr val="accent1">
                    <a:alpha val="60000"/>
                  </a:schemeClr>
                </a:solidFill>
                <a:uFillTx/>
                <a:latin typeface="+mn-ea"/>
                <a:cs typeface="+mn-ea"/>
                <a:sym typeface="+mn-ea"/>
              </a:rPr>
              <a:t>02</a:t>
            </a:r>
            <a:endParaRPr lang="en-US" altLang="zh-CN" sz="2800" b="1" spc="300" dirty="0">
              <a:solidFill>
                <a:schemeClr val="accent1">
                  <a:alpha val="60000"/>
                </a:schemeClr>
              </a:solidFill>
              <a:uFillTx/>
              <a:latin typeface="+mn-ea"/>
              <a:cs typeface="+mn-ea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19_1*l_h_i*1_4_1"/>
  <p:tag name="KSO_WM_TEMPLATE_CATEGORY" val="diagram"/>
  <p:tag name="KSO_WM_TEMPLATE_INDEX" val="20231019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gradient&quot;:[{&quot;brightness&quot;:0,&quot;colorType&quot;:1,&quot;foreColorIndex&quot;:8,&quot;pos&quot;:0.4399999976158142,&quot;transparency&quot;:0},{&quot;brightness&quot;:0.6000000238418579,&quot;colorType&quot;:1,&quot;foreColorIndex&quot;:8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3"/>
  <p:tag name="KSO_WM_DIAGRAM_USE_COLOR_VALUE" val="{&quot;color_scheme&quot;:1,&quot;theme_color_indexes&quot;:[9,9,9,9,9,9]}"/>
</p:tagLst>
</file>

<file path=ppt/tags/tag10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019_1*l_h_f*1_2_1"/>
  <p:tag name="KSO_WM_TEMPLATE_CATEGORY" val="diagram"/>
  <p:tag name="KSO_WM_TEMPLATE_INDEX" val="20231019"/>
  <p:tag name="KSO_WM_UNIT_LAYERLEVEL" val="1_1_1"/>
  <p:tag name="KSO_WM_TAG_VERSION" val="3.0"/>
  <p:tag name="KSO_WM_DIAGRAM_GROUP_CODE" val="l1-1"/>
  <p:tag name="KSO_WM_DIAGRAM_VERSION" val="3"/>
  <p:tag name="KSO_WM_DIAGRAM_COLOR_TRICK" val="4"/>
  <p:tag name="KSO_WM_DIAGRAM_COLOR_TEXT_CAN_REMOVE" val="n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你的智能图形项正文具体文本内容，文字是您思想的提炼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019_1*l_h_a*1_2_1"/>
  <p:tag name="KSO_WM_TEMPLATE_CATEGORY" val="diagram"/>
  <p:tag name="KSO_WM_TEMPLATE_INDEX" val="20231019"/>
  <p:tag name="KSO_WM_UNIT_LAYERLEVEL" val="1_1_1"/>
  <p:tag name="KSO_WM_TAG_VERSION" val="3.0"/>
  <p:tag name="KSO_WM_DIAGRAM_GROUP_CODE" val="l1-1"/>
  <p:tag name="KSO_WM_DIAGRAM_VERSION" val="3"/>
  <p:tag name="KSO_WM_DIAGRAM_COLOR_TRICK" val="4"/>
  <p:tag name="KSO_WM_DIAGRAM_COLOR_TEXT_CAN_REMOVE" val="n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0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019_1*l_h_f*1_1_1"/>
  <p:tag name="KSO_WM_TEMPLATE_CATEGORY" val="diagram"/>
  <p:tag name="KSO_WM_TEMPLATE_INDEX" val="20231019"/>
  <p:tag name="KSO_WM_UNIT_LAYERLEVEL" val="1_1_1"/>
  <p:tag name="KSO_WM_TAG_VERSION" val="3.0"/>
  <p:tag name="KSO_WM_DIAGRAM_GROUP_CODE" val="l1-1"/>
  <p:tag name="KSO_WM_DIAGRAM_VERSION" val="3"/>
  <p:tag name="KSO_WM_DIAGRAM_COLOR_TRICK" val="4"/>
  <p:tag name="KSO_WM_DIAGRAM_COLOR_TEXT_CAN_REMOVE" val="n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你的智能图形项正文&#10;文字是您思想的提炼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019_1*l_h_a*1_1_1"/>
  <p:tag name="KSO_WM_TEMPLATE_CATEGORY" val="diagram"/>
  <p:tag name="KSO_WM_TEMPLATE_INDEX" val="20231019"/>
  <p:tag name="KSO_WM_UNIT_LAYERLEVEL" val="1_1_1"/>
  <p:tag name="KSO_WM_TAG_VERSION" val="3.0"/>
  <p:tag name="KSO_WM_DIAGRAM_GROUP_CODE" val="l1-1"/>
  <p:tag name="KSO_WM_DIAGRAM_VERSION" val="3"/>
  <p:tag name="KSO_WM_DIAGRAM_COLOR_TRICK" val="4"/>
  <p:tag name="KSO_WM_DIAGRAM_COLOR_TEXT_CAN_REMOVE" val="n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0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019_1*l_h_f*1_3_1"/>
  <p:tag name="KSO_WM_TEMPLATE_CATEGORY" val="diagram"/>
  <p:tag name="KSO_WM_TEMPLATE_INDEX" val="20231019"/>
  <p:tag name="KSO_WM_UNIT_LAYERLEVEL" val="1_1_1"/>
  <p:tag name="KSO_WM_TAG_VERSION" val="3.0"/>
  <p:tag name="KSO_WM_DIAGRAM_GROUP_CODE" val="l1-1"/>
  <p:tag name="KSO_WM_DIAGRAM_VERSION" val="3"/>
  <p:tag name="KSO_WM_DIAGRAM_COLOR_TRICK" val="4"/>
  <p:tag name="KSO_WM_DIAGRAM_COLOR_TEXT_CAN_REMOVE" val="n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你的智能图形项正文&#10;文字是您思想的提炼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019_1*l_h_a*1_3_1"/>
  <p:tag name="KSO_WM_TEMPLATE_CATEGORY" val="diagram"/>
  <p:tag name="KSO_WM_TEMPLATE_INDEX" val="20231019"/>
  <p:tag name="KSO_WM_UNIT_LAYERLEVEL" val="1_1_1"/>
  <p:tag name="KSO_WM_TAG_VERSION" val="3.0"/>
  <p:tag name="KSO_WM_DIAGRAM_GROUP_CODE" val="l1-1"/>
  <p:tag name="KSO_WM_DIAGRAM_VERSION" val="3"/>
  <p:tag name="KSO_WM_DIAGRAM_COLOR_TRICK" val="4"/>
  <p:tag name="KSO_WM_DIAGRAM_COLOR_TEXT_CAN_REMOVE" val="n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019_1*l_h_f*1_4_1"/>
  <p:tag name="KSO_WM_TEMPLATE_CATEGORY" val="diagram"/>
  <p:tag name="KSO_WM_TEMPLATE_INDEX" val="20231019"/>
  <p:tag name="KSO_WM_UNIT_LAYERLEVEL" val="1_1_1"/>
  <p:tag name="KSO_WM_TAG_VERSION" val="3.0"/>
  <p:tag name="KSO_WM_DIAGRAM_GROUP_CODE" val="l1-1"/>
  <p:tag name="KSO_WM_DIAGRAM_VERSION" val="3"/>
  <p:tag name="KSO_WM_DIAGRAM_COLOR_TRICK" val="4"/>
  <p:tag name="KSO_WM_DIAGRAM_COLOR_TEXT_CAN_REMOVE" val="n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你的智能图形项正文具体文本内容，文字是您思想的提炼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019_1*l_h_a*1_4_1"/>
  <p:tag name="KSO_WM_TEMPLATE_CATEGORY" val="diagram"/>
  <p:tag name="KSO_WM_TEMPLATE_INDEX" val="20231019"/>
  <p:tag name="KSO_WM_UNIT_LAYERLEVEL" val="1_1_1"/>
  <p:tag name="KSO_WM_TAG_VERSION" val="3.0"/>
  <p:tag name="KSO_WM_DIAGRAM_GROUP_CODE" val="l1-1"/>
  <p:tag name="KSO_WM_DIAGRAM_VERSION" val="3"/>
  <p:tag name="KSO_WM_DIAGRAM_COLOR_TRICK" val="4"/>
  <p:tag name="KSO_WM_DIAGRAM_COLOR_TEXT_CAN_REMOVE" val="n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0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0&quot;:[3315597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i*1_1"/>
  <p:tag name="KSO_WM_TEMPLATE_CATEGORY" val="diagram"/>
  <p:tag name="KSO_WM_TEMPLATE_INDEX" val="20231077"/>
  <p:tag name="KSO_WM_UNIT_LAYERLEVEL" val="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brightness&quot;:0.3499999940395355,&quot;colorType&quot;:1,&quot;foreColorIndex&quot;:13,&quot;transparency&quot;:0.94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6"/>
  <p:tag name="KSO_WM_UNIT_FILL_FORE_SCHEMECOLOR_INDEX_BRIGHTNESS" val="0"/>
  <p:tag name="KSO_WM_DIAGRAM_USE_COLOR_VALUE" val="{&quot;color_scheme&quot;:1,&quot;color_type&quot;:1,&quot;theme_color_indexes&quot;:[]}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h_i*1_1_3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h_i*1_2_3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gradient&quot;:[{&quot;brightness&quot;:0.4000000059604645,&quot;colorType&quot;:1,&quot;foreColorIndex&quot;:6,&quot;pos&quot;:0,&quot;transparency&quot;:0},{&quot;brightness&quot;:0,&quot;colorType&quot;:1,&quot;foreColorIndex&quot;:6,&quot;pos&quot;:0.7099999785423279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h_i*1_3_3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gradient&quot;:[{&quot;brightness&quot;:0.4000000059604645,&quot;colorType&quot;:1,&quot;foreColorIndex&quot;:7,&quot;pos&quot;:0,&quot;transparency&quot;:0},{&quot;brightness&quot;:0,&quot;colorType&quot;:1,&quot;foreColorIndex&quot;:7,&quot;pos&quot;:0.7099999785423279,&quot;transparency&quot;:0}],&quot;type&quot;:3},&quot;glow&quot;:{&quot;colorType&quot;:0},&quot;line&quot;:{&quot;type&quot;:0},&quot;shadow&quot;:{&quot;brightness&quot;:0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h_i*1_4_3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gradient&quot;:[{&quot;brightness&quot;:0.4000000059604645,&quot;colorType&quot;:1,&quot;foreColorIndex&quot;:8,&quot;pos&quot;:0,&quot;transparency&quot;:0},{&quot;brightness&quot;:0,&quot;colorType&quot;:1,&quot;foreColorIndex&quot;:8,&quot;pos&quot;:0.7099999785423279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h_i*1_1_1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SUBTYPE" val="d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gradient&quot;:[{&quot;brightness&quot;:0.4000000059604645,&quot;colorType&quot;:1,&quot;foreColorIndex&quot;:5,&quot;pos&quot;:0.25,&quot;transparency&quot;:0},{&quot;brightness&quot;:0,&quot;colorType&quot;:1,&quot;foreColorIndex&quot;:5,&quot;pos&quot;:0.899999976158142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3"/>
  <p:tag name="KSO_WM_DIAGRAM_USE_COLOR_VALUE" val="{&quot;color_scheme&quot;:1,&quot;color_type&quot;:1,&quot;theme_color_indexes&quot;:[]}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h_i*1_2_1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SUBTYPE" val="d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gradient&quot;:[{&quot;brightness&quot;:0.4000000059604645,&quot;colorType&quot;:1,&quot;foreColorIndex&quot;:6,&quot;pos&quot;:0.25,&quot;transparency&quot;:0},{&quot;brightness&quot;:0,&quot;colorType&quot;:1,&quot;foreColorIndex&quot;:6,&quot;pos&quot;:0.8999999761581421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3"/>
  <p:tag name="KSO_WM_DIAGRAM_USE_COLOR_VALUE" val="{&quot;color_scheme&quot;:1,&quot;color_type&quot;:1,&quot;theme_color_indexes&quot;:[]}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h_i*1_3_1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SUBTYPE" val="d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gradient&quot;:[{&quot;brightness&quot;:0.4000000059604645,&quot;colorType&quot;:1,&quot;foreColorIndex&quot;:7,&quot;pos&quot;:0.25,&quot;transparency&quot;:0},{&quot;brightness&quot;:0,&quot;colorType&quot;:1,&quot;foreColorIndex&quot;:7,&quot;pos&quot;:0.8999999761581421,&quot;transparency&quot;:0}],&quot;type&quot;:3},&quot;glow&quot;:{&quot;colorType&quot;:0},&quot;line&quot;:{&quot;type&quot;:0},&quot;shadow&quot;:{&quot;brightness&quot;:0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3"/>
  <p:tag name="KSO_WM_DIAGRAM_USE_COLOR_VALUE" val="{&quot;color_scheme&quot;:1,&quot;color_type&quot;:1,&quot;theme_color_indexes&quot;:[]}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h_i*1_4_1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SUBTYPE" val="d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gradient&quot;:[{&quot;brightness&quot;:0.4000000059604645,&quot;colorType&quot;:1,&quot;foreColorIndex&quot;:8,&quot;pos&quot;:0.25,&quot;transparency&quot;:0},{&quot;brightness&quot;:0,&quot;colorType&quot;:1,&quot;foreColorIndex&quot;:8,&quot;pos&quot;:0.899999976158142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3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077_2*q_h_a*1_2_1"/>
  <p:tag name="KSO_WM_TEMPLATE_CATEGORY" val="diagram"/>
  <p:tag name="KSO_WM_TEMPLATE_INDEX" val="20231077"/>
  <p:tag name="KSO_WM_UNIT_LAYERLEVEL" val="1_1_1"/>
  <p:tag name="KSO_WM_TAG_VERSION" val="3.0"/>
  <p:tag name="KSO_WM_DIAGRAM_GROUP_CODE" val="q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12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h_f*1_2_1"/>
  <p:tag name="KSO_WM_TEMPLATE_CATEGORY" val="diagram"/>
  <p:tag name="KSO_WM_TEMPLATE_INDEX" val="20231077"/>
  <p:tag name="KSO_WM_UNIT_LAYERLEVEL" val="1_1_1"/>
  <p:tag name="KSO_WM_TAG_VERSION" val="3.0"/>
  <p:tag name="KSO_WM_UNIT_VALUE" val="54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文字是您思想的提炼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1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077_2*q_h_a*1_3_1"/>
  <p:tag name="KSO_WM_TEMPLATE_CATEGORY" val="diagram"/>
  <p:tag name="KSO_WM_TEMPLATE_INDEX" val="20231077"/>
  <p:tag name="KSO_WM_UNIT_LAYERLEVEL" val="1_1_1"/>
  <p:tag name="KSO_WM_TAG_VERSION" val="3.0"/>
  <p:tag name="KSO_WM_DIAGRAM_GROUP_CODE" val="q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12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h_f*1_3_1"/>
  <p:tag name="KSO_WM_TEMPLATE_CATEGORY" val="diagram"/>
  <p:tag name="KSO_WM_TEMPLATE_INDEX" val="20231077"/>
  <p:tag name="KSO_WM_UNIT_LAYERLEVEL" val="1_1_1"/>
  <p:tag name="KSO_WM_TAG_VERSION" val="3.0"/>
  <p:tag name="KSO_WM_UNIT_VALUE" val="54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文字是您思想的提炼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h_i*1_3_2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type&quot;:0},&quot;glow&quot;:{&quot;colorType&quot;:0},&quot;line&quot;:{&quot;gradient&quot;:[{&quot;brightness&quot;:0,&quot;colorType&quot;:1,&quot;foreColorIndex&quot;:7,&quot;pos&quot;:0.8500000238418579,&quot;transparency&quot;:1},{&quot;brightness&quot;:0,&quot;colorType&quot;:1,&quot;foreColorIndex&quot;:7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h_i*1_2_2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type&quot;:0},&quot;glow&quot;:{&quot;colorType&quot;:0},&quot;line&quot;:{&quot;gradient&quot;:[{&quot;brightness&quot;:0,&quot;colorType&quot;:1,&quot;foreColorIndex&quot;:6,&quot;pos&quot;:0.8500000238418579,&quot;transparency&quot;:1},{&quot;brightness&quot;:0,&quot;colorType&quot;:1,&quot;foreColorIndex&quot;:6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077_2*q_h_a*1_1_1"/>
  <p:tag name="KSO_WM_TEMPLATE_CATEGORY" val="diagram"/>
  <p:tag name="KSO_WM_TEMPLATE_INDEX" val="20231077"/>
  <p:tag name="KSO_WM_UNIT_LAYERLEVEL" val="1_1_1"/>
  <p:tag name="KSO_WM_TAG_VERSION" val="3.0"/>
  <p:tag name="KSO_WM_DIAGRAM_GROUP_CODE" val="q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12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h_f*1_1_1"/>
  <p:tag name="KSO_WM_TEMPLATE_CATEGORY" val="diagram"/>
  <p:tag name="KSO_WM_TEMPLATE_INDEX" val="20231077"/>
  <p:tag name="KSO_WM_UNIT_LAYERLEVEL" val="1_1_1"/>
  <p:tag name="KSO_WM_TAG_VERSION" val="3.0"/>
  <p:tag name="KSO_WM_UNIT_VALUE" val="54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&#10;文字是您思想的提炼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077_2*q_h_a*1_4_1"/>
  <p:tag name="KSO_WM_TEMPLATE_CATEGORY" val="diagram"/>
  <p:tag name="KSO_WM_TEMPLATE_INDEX" val="20231077"/>
  <p:tag name="KSO_WM_UNIT_LAYERLEVEL" val="1_1_1"/>
  <p:tag name="KSO_WM_TAG_VERSION" val="3.0"/>
  <p:tag name="KSO_WM_DIAGRAM_GROUP_CODE" val="q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12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h_f*1_4_1"/>
  <p:tag name="KSO_WM_TEMPLATE_CATEGORY" val="diagram"/>
  <p:tag name="KSO_WM_TEMPLATE_INDEX" val="20231077"/>
  <p:tag name="KSO_WM_UNIT_LAYERLEVEL" val="1_1_1"/>
  <p:tag name="KSO_WM_TAG_VERSION" val="3.0"/>
  <p:tag name="KSO_WM_UNIT_VALUE" val="54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&#10;文字是您思想的提炼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h_i*1_1_2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8500000238418579,&quot;transparency&quot;:1},{&quot;brightness&quot;:0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2*q_h_i*1_4_2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527.5486572265625,&quot;left&quot;:7.399957275390625,&quot;top&quot;:6.30067138671875,&quot;width&quot;:942.0000854492188}"/>
  <p:tag name="KSO_WM_DIAGRAM_COLOR_MATCH_VALUE" val="{&quot;shape&quot;:{&quot;fill&quot;:{&quot;type&quot;:0},&quot;glow&quot;:{&quot;colorType&quot;:0},&quot;line&quot;:{&quot;gradient&quot;:[{&quot;brightness&quot;:0,&quot;colorType&quot;:1,&quot;foreColorIndex&quot;:8,&quot;pos&quot;:0.8500000238418579,&quot;transparency&quot;:1},{&quot;brightness&quot;:0,&quot;colorType&quot;:1,&quot;foreColorIndex&quot;:8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3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0&quot;:[3314265]}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5249_1*l_h_i*1_2_2"/>
  <p:tag name="KSO_WM_TEMPLATE_CATEGORY" val="diagram"/>
  <p:tag name="KSO_WM_TEMPLATE_INDEX" val="2023524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DIAGRAM_MAX_ITEMCNT" val="6"/>
  <p:tag name="KSO_WM_DIAGRAM_MIN_ITEMCNT" val="2"/>
  <p:tag name="KSO_WM_DIAGRAM_VIRTUALLY_FRAME" val="{&quot;height&quot;:368.79998779296875,&quot;left&quot;:54.29998779296875,&quot;top&quot;:122.25000610351563,&quot;width&quot;:851.4079649629368}"/>
  <p:tag name="KSO_WM_DIAGRAM_COLOR_MATCH_VALUE" val="{&quot;shape&quot;:{&quot;fill&quot;:{&quot;gradient&quot;:[{&quot;brightness&quot;:0.9800000190734863,&quot;colorType&quot;:1,&quot;foreColorIndex&quot;:5,&quot;pos&quot;:0,&quot;transparency&quot;:0},{&quot;brightness&quot;:0.699999988079071,&quot;colorType&quot;:1,&quot;foreColorIndex&quot;:5,&quot;pos&quot;:0.7400000095367432,&quot;transparency&quot;:0},{&quot;brightness&quot;:0.6000000238418579,&quot;colorType&quot;:1,&quot;foreColorIndex&quot;:5,&quot;pos&quot;:0.8299999833106995,&quot;transparency&quot;:0},{&quot;brightness&quot;:0.5,&quot;colorType&quot;:1,&quot;foreColorIndex&quot;:5,&quot;pos&quot;:1,&quot;transparency&quot;:0}],&quot;type&quot;:3},&quot;glow&quot;:{&quot;colorType&quot;:0},&quot;line&quot;:{&quot;solidLine&quot;:{&quot;brightness&quot;:0,&quot;colorType&quot;:2,&quot;rgb&quot;:&quot;#fefefe&quot;,&quot;transparency&quot;:0},&quot;type&quot;:1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theme_color_indexes&quot;:[5,5,5,5,5,5]}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5249_1*l_h_i*1_1_2"/>
  <p:tag name="KSO_WM_TEMPLATE_CATEGORY" val="diagram"/>
  <p:tag name="KSO_WM_TEMPLATE_INDEX" val="2023524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DIAGRAM_MAX_ITEMCNT" val="6"/>
  <p:tag name="KSO_WM_DIAGRAM_MIN_ITEMCNT" val="2"/>
  <p:tag name="KSO_WM_DIAGRAM_VIRTUALLY_FRAME" val="{&quot;height&quot;:368.79998779296875,&quot;left&quot;:54.29998779296875,&quot;top&quot;:122.25000610351563,&quot;width&quot;:851.4079649629368}"/>
  <p:tag name="KSO_WM_DIAGRAM_COLOR_MATCH_VALUE" val="{&quot;shape&quot;:{&quot;fill&quot;:{&quot;gradient&quot;:[{&quot;brightness&quot;:0.550000011920929,&quot;colorType&quot;:1,&quot;foreColorIndex&quot;:5,&quot;pos&quot;:0,&quot;transparency&quot;:0},{&quot;brightness&quot;:0,&quot;colorType&quot;:1,&quot;foreColorIndex&quot;:5,&quot;pos&quot;:0.7400000095367432,&quot;transparency&quot;:0},{&quot;brightness&quot;:-0.10000000149011612,&quot;colorType&quot;:1,&quot;foreColorIndex&quot;:5,&quot;pos&quot;:0.8299999833106995,&quot;transparency&quot;:0},{&quot;brightness&quot;:-0.10000000149011612,&quot;colorType&quot;:1,&quot;foreColorIndex&quot;:5,&quot;pos&quot;:1,&quot;transparency&quot;:0}],&quot;type&quot;:3},&quot;glow&quot;:{&quot;colorType&quot;:0},&quot;line&quot;:{&quot;solidLine&quot;:{&quot;brightness&quot;:0,&quot;colorType&quot;:2,&quot;rgb&quot;:&quot;#fefefe&quot;,&quot;transparency&quot;:0},&quot;type&quot;:1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theme_color_indexes&quot;:[5,5,5,5,5,5]}"/>
</p:tagLst>
</file>

<file path=ppt/tags/tag135.xml><?xml version="1.0" encoding="utf-8"?>
<p:tagLst xmlns:p="http://schemas.openxmlformats.org/presentationml/2006/main">
  <p:tag name="KSO_WM_DIAGRAM_VIRTUALLY_FRAME" val="{&quot;height&quot;:368.79998779296875,&quot;left&quot;:54.29998779296875,&quot;top&quot;:122.25000610351563,&quot;width&quot;:851.4079649629368}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5249_1*l_h_f*1_1_1"/>
  <p:tag name="KSO_WM_TEMPLATE_CATEGORY" val="diagram"/>
  <p:tag name="KSO_WM_TEMPLATE_INDEX" val="20235249"/>
  <p:tag name="KSO_WM_UNIT_LAYERLEVEL" val="1_1_1"/>
  <p:tag name="KSO_WM_TAG_VERSION" val="3.0"/>
  <p:tag name="KSO_WM_BEAUTIFY_FLAG" val="#wm#"/>
  <p:tag name="KSO_WM_UNIT_VALUE" val="60"/>
  <p:tag name="KSO_WM_DIAGRAM_VERSION" val="3"/>
  <p:tag name="KSO_WM_DIAGRAM_COLOR_TRICK" val="1"/>
  <p:tag name="KSO_WM_DIAGRAM_COLOR_TEXT_CAN_REMOVE" val="n"/>
  <p:tag name="KSO_WM_UNIT_TEXT_TYPE" val="1"/>
  <p:tag name="KSO_WM_UNIT_PRESET_TEXT" val="单击此处输入您的正文，文字是您思想的提炼，请尽量言简意赅的阐述观点，单击此处输入您的智能图形正文，文字是您思想的提炼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efefe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theme_color_indexes&quot;:[5,5,5,5,5,5]}"/>
</p:tagLst>
</file>

<file path=ppt/tags/tag136.xml><?xml version="1.0" encoding="utf-8"?>
<p:tagLst xmlns:p="http://schemas.openxmlformats.org/presentationml/2006/main">
  <p:tag name="KSO_WM_DIAGRAM_VIRTUALLY_FRAME" val="{&quot;height&quot;:368.79998779296875,&quot;left&quot;:54.29998779296875,&quot;top&quot;:122.25000610351563,&quot;width&quot;:851.407964962936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5249_1*l_h_i*1_1_1"/>
  <p:tag name="KSO_WM_TEMPLATE_CATEGORY" val="diagram"/>
  <p:tag name="KSO_WM_TEMPLATE_INDEX" val="2023524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cfcfc&quot;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theme_color_indexes&quot;:[5,5,5,5,5,5]}"/>
</p:tagLst>
</file>

<file path=ppt/tags/tag137.xml><?xml version="1.0" encoding="utf-8"?>
<p:tagLst xmlns:p="http://schemas.openxmlformats.org/presentationml/2006/main">
  <p:tag name="KSO_WM_DIAGRAM_VIRTUALLY_FRAME" val="{&quot;height&quot;:368.79998779296875,&quot;left&quot;:54.29998779296875,&quot;top&quot;:122.25000610351563,&quot;width&quot;:851.4079649629368}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5249_1*l_h_f*1_2_1"/>
  <p:tag name="KSO_WM_TEMPLATE_CATEGORY" val="diagram"/>
  <p:tag name="KSO_WM_TEMPLATE_INDEX" val="20235249"/>
  <p:tag name="KSO_WM_UNIT_LAYERLEVEL" val="1_1_1"/>
  <p:tag name="KSO_WM_TAG_VERSION" val="3.0"/>
  <p:tag name="KSO_WM_BEAUTIFY_FLAG" val="#wm#"/>
  <p:tag name="KSO_WM_UNIT_VALUE" val="60"/>
  <p:tag name="KSO_WM_DIAGRAM_VERSION" val="3"/>
  <p:tag name="KSO_WM_DIAGRAM_COLOR_TRICK" val="1"/>
  <p:tag name="KSO_WM_DIAGRAM_COLOR_TEXT_CAN_REMOVE" val="n"/>
  <p:tag name="KSO_WM_UNIT_TEXT_TYPE" val="1"/>
  <p:tag name="KSO_WM_UNIT_PRESET_TEXT" val="单击此处输入正文内容，文字是您思想的提炼，请尽量言简意赅的阐述观点，单击输入您的智能图形正文，文字是您思想的提炼"/>
  <p:tag name="KSO_WM_UNIT_TEXT_FILL_FORE_SCHEMECOLOR_INDEX" val="1"/>
  <p:tag name="KSO_WM_UNIT_TEXT_FILL_TYPE" val="1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theme_color_indexes&quot;:[5,5,5,5,5,5]}"/>
</p:tagLst>
</file>

<file path=ppt/tags/tag138.xml><?xml version="1.0" encoding="utf-8"?>
<p:tagLst xmlns:p="http://schemas.openxmlformats.org/presentationml/2006/main">
  <p:tag name="KSO_WM_DIAGRAM_VIRTUALLY_FRAME" val="{&quot;height&quot;:368.79998779296875,&quot;left&quot;:54.29998779296875,&quot;top&quot;:122.25000610351563,&quot;width&quot;:851.407964962936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5249_1*l_h_i*1_2_1"/>
  <p:tag name="KSO_WM_TEMPLATE_CATEGORY" val="diagram"/>
  <p:tag name="KSO_WM_TEMPLATE_INDEX" val="2023524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theme_color_indexes&quot;:[5,5,5,5,5,5]}"/>
</p:tagLst>
</file>

<file path=ppt/tags/tag13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0&quot;:[3402977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h_i*1_2_1_1"/>
  <p:tag name="KSO_WM_TEMPLATE_CATEGORY" val="diagram"/>
  <p:tag name="KSO_WM_TEMPLATE_INDEX" val="20235023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gradient&quot;:[{&quot;brightness&quot;:0,&quot;colorType&quot;:1,&quot;foreColorIndex&quot;:5,&quot;pos&quot;:0,&quot;transparency&quot;:0.9700000286102295},{&quot;brightness&quot;:0,&quot;colorType&quot;:1,&quot;foreColorIndex&quot;:5,&quot;pos&quot;:1,&quot;transparency&quot;:0.699999988079071}],&quot;type&quot;:3},&quot;glow&quot;:{&quot;colorType&quot;:0},&quot;line&quot;:{&quot;gradient&quot;:[{&quot;brightness&quot;:0,&quot;colorType&quot;:1,&quot;foreColorIndex&quot;:5,&quot;pos&quot;:1,&quot;transparency&quot;:1},{&quot;brightness&quot;:0,&quot;colorType&quot;:1,&quot;foreColorIndex&quot;:5,&quot;pos&quot;:0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theme_color_indexes&quot;:[9,9,9,9,9,9]}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h_i*1_2_2_1"/>
  <p:tag name="KSO_WM_TEMPLATE_CATEGORY" val="diagram"/>
  <p:tag name="KSO_WM_TEMPLATE_INDEX" val="20235023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gradient&quot;:[{&quot;brightness&quot;:0,&quot;colorType&quot;:1,&quot;foreColorIndex&quot;:5,&quot;pos&quot;:0,&quot;transparency&quot;:0.9700000286102295},{&quot;brightness&quot;:0,&quot;colorType&quot;:1,&quot;foreColorIndex&quot;:5,&quot;pos&quot;:1,&quot;transparency&quot;:0.699999988079071}],&quot;type&quot;:3},&quot;glow&quot;:{&quot;colorType&quot;:0},&quot;line&quot;:{&quot;gradient&quot;:[{&quot;brightness&quot;:0,&quot;colorType&quot;:1,&quot;foreColorIndex&quot;:5,&quot;pos&quot;:1,&quot;transparency&quot;:1},{&quot;brightness&quot;:0,&quot;colorType&quot;:1,&quot;foreColorIndex&quot;:5,&quot;pos&quot;:0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theme_color_indexes&quot;:[9,9,9,9,9,9]}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h_i*1_2_3_1"/>
  <p:tag name="KSO_WM_TEMPLATE_CATEGORY" val="diagram"/>
  <p:tag name="KSO_WM_TEMPLATE_INDEX" val="20235023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gradient&quot;:[{&quot;brightness&quot;:0,&quot;colorType&quot;:1,&quot;foreColorIndex&quot;:5,&quot;pos&quot;:0,&quot;transparency&quot;:0.9700000286102295},{&quot;brightness&quot;:0,&quot;colorType&quot;:1,&quot;foreColorIndex&quot;:5,&quot;pos&quot;:1,&quot;transparency&quot;:0.699999988079071}],&quot;type&quot;:3},&quot;glow&quot;:{&quot;colorType&quot;:0},&quot;line&quot;:{&quot;gradient&quot;:[{&quot;brightness&quot;:0,&quot;colorType&quot;:1,&quot;foreColorIndex&quot;:5,&quot;pos&quot;:1,&quot;transparency&quot;:1},{&quot;brightness&quot;:0,&quot;colorType&quot;:1,&quot;foreColorIndex&quot;:5,&quot;pos&quot;:0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theme_color_indexes&quot;:[9,9,9,9,9,9]}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h_i*1_2_4_1"/>
  <p:tag name="KSO_WM_TEMPLATE_CATEGORY" val="diagram"/>
  <p:tag name="KSO_WM_TEMPLATE_INDEX" val="20235023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gradient&quot;:[{&quot;brightness&quot;:0,&quot;colorType&quot;:1,&quot;foreColorIndex&quot;:5,&quot;pos&quot;:0,&quot;transparency&quot;:0.9700000286102295},{&quot;brightness&quot;:0,&quot;colorType&quot;:1,&quot;foreColorIndex&quot;:5,&quot;pos&quot;:1,&quot;transparency&quot;:0.699999988079071}],&quot;type&quot;:3},&quot;glow&quot;:{&quot;colorType&quot;:0},&quot;line&quot;:{&quot;gradient&quot;:[{&quot;brightness&quot;:0,&quot;colorType&quot;:1,&quot;foreColorIndex&quot;:5,&quot;pos&quot;:1,&quot;transparency&quot;:1},{&quot;brightness&quot;:0,&quot;colorType&quot;:1,&quot;foreColorIndex&quot;:5,&quot;pos&quot;:0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theme_color_indexes&quot;:[9,9,9,9,9,9]}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i*1_1_3"/>
  <p:tag name="KSO_WM_TEMPLATE_CATEGORY" val="diagram"/>
  <p:tag name="KSO_WM_TEMPLATE_INDEX" val="20235023"/>
  <p:tag name="KSO_WM_UNIT_LAYERLEVEL" val="1_1_1"/>
  <p:tag name="KSO_WM_TAG_VERSION" val="3.0"/>
  <p:tag name="KSO_WM_UNIT_TYPE" val="n_h_i"/>
  <p:tag name="KSO_WM_UNIT_INDEX" val="1_1_3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60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theme_color_indexes&quot;:[9,9,9,9,9,9]}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5023_2*n_h_a*1_1_1"/>
  <p:tag name="KSO_WM_TEMPLATE_CATEGORY" val="diagram"/>
  <p:tag name="KSO_WM_TEMPLATE_INDEX" val="20235023"/>
  <p:tag name="KSO_WM_UNIT_LAYERLEVEL" val="1_1_1"/>
  <p:tag name="KSO_WM_TAG_VERSION" val="3.0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BEAUTIFY_FLAG" val="#wm#"/>
  <p:tag name="KSO_WM_UNIT_TEXT_TYPE" val="1"/>
  <p:tag name="KSO_WM_UNIT_PRESET_TEXT" val="单击此处添加你的标题具体内容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i*1_1_4"/>
  <p:tag name="KSO_WM_TEMPLATE_CATEGORY" val="diagram"/>
  <p:tag name="KSO_WM_TEMPLATE_INDEX" val="20235023"/>
  <p:tag name="KSO_WM_UNIT_LAYERLEVEL" val="1_1_1"/>
  <p:tag name="KSO_WM_TAG_VERSION" val="3.0"/>
  <p:tag name="KSO_WM_UNIT_TYPE" val="n_h_i"/>
  <p:tag name="KSO_WM_UNIT_INDEX" val="1_1_4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.44999998807907104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theme_color_indexes&quot;:[9,9,9,9,9,9]}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i*1_1_1"/>
  <p:tag name="KSO_WM_TEMPLATE_CATEGORY" val="diagram"/>
  <p:tag name="KSO_WM_TEMPLATE_INDEX" val="20235023"/>
  <p:tag name="KSO_WM_UNIT_LAYERLEVEL" val="1_1_1"/>
  <p:tag name="KSO_WM_TAG_VERSION" val="3.0"/>
  <p:tag name="KSO_WM_UNIT_TYPE" val="n_h_i"/>
  <p:tag name="KSO_WM_UNIT_INDEX" val="1_1_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gradient&quot;:[{&quot;brightness&quot;:0,&quot;colorType&quot;:1,&quot;foreColorIndex&quot;:5,&quot;pos&quot;:0.11999999731779099,&quot;transparency&quot;:1},{&quot;brightness&quot;:0,&quot;colorType&quot;:1,&quot;foreColorIndex&quot;:5,&quot;pos&quot;:1,&quot;transparency&quot;:0.509999990463256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theme_color_indexes&quot;:[9,9,9,9,9,9]}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i*1_1_2"/>
  <p:tag name="KSO_WM_TEMPLATE_CATEGORY" val="diagram"/>
  <p:tag name="KSO_WM_TEMPLATE_INDEX" val="20235023"/>
  <p:tag name="KSO_WM_UNIT_LAYERLEVEL" val="1_1_1"/>
  <p:tag name="KSO_WM_TAG_VERSION" val="3.0"/>
  <p:tag name="KSO_WM_UNIT_TYPE" val="n_h_i"/>
  <p:tag name="KSO_WM_UNIT_INDEX" val="1_1_2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gradient&quot;:[{&quot;brightness&quot;:0.4000000059604645,&quot;colorType&quot;:1,&quot;foreColorIndex&quot;:5,&quot;pos&quot;:0.11999999731779099,&quot;transparency&quot;:1},{&quot;brightness&quot;:0,&quot;colorType&quot;:1,&quot;foreColorIndex&quot;:5,&quot;pos&quot;:1,&quot;transparency&quot;:0.509999990463256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i*1_1_5"/>
  <p:tag name="KSO_WM_TEMPLATE_CATEGORY" val="diagram"/>
  <p:tag name="KSO_WM_TEMPLATE_INDEX" val="20235023"/>
  <p:tag name="KSO_WM_UNIT_LAYERLEVEL" val="1_1_1"/>
  <p:tag name="KSO_WM_TAG_VERSION" val="3.0"/>
  <p:tag name="KSO_WM_UNIT_TYPE" val="n_h_i"/>
  <p:tag name="KSO_WM_UNIT_INDEX" val="1_1_5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type&quot;:0},&quot;glow&quot;:{&quot;colorType&quot;:0},&quot;line&quot;:{&quot;gradient&quot;:[{&quot;brightness&quot;:0,&quot;colorType&quot;:2,&quot;pos&quot;:0.6600000262260437,&quot;rgb&quot;:&quot;#376fff&quot;,&quot;transparency&quot;:1},{&quot;brightness&quot;:0,&quot;colorType&quot;:1,&quot;foreColorIndex&quot;:5,&quot;pos&quot;:0.14000000059604645,&quot;transparency&quot;:1},{&quot;brightness&quot;:0,&quot;colorType&quot;:2,&quot;pos&quot;:0,&quot;rgb&quot;:&quot;#376fff&quot;,&quot;transparency&quot;:0.8399999737739563},{&quot;brightness&quot;:0,&quot;colorType&quot;:1,&quot;foreColorIndex&quot;:5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theme_color_indexes&quot;:[9,9,9,9,9,9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h_i*1_2_4_2"/>
  <p:tag name="KSO_WM_TEMPLATE_CATEGORY" val="diagram"/>
  <p:tag name="KSO_WM_TEMPLATE_INDEX" val="20235023"/>
  <p:tag name="KSO_WM_UNIT_LAYERLEVEL" val="1_1_1_1"/>
  <p:tag name="KSO_WM_TAG_VERSION" val="3.0"/>
  <p:tag name="KSO_WM_UNIT_TYPE" val="n_h_h_i"/>
  <p:tag name="KSO_WM_UNIT_INDEX" val="1_2_4_2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gradient&quot;:[{&quot;brightness&quot;:0,&quot;colorType&quot;:1,&quot;foreColorIndex&quot;:5,&quot;pos&quot;:0.11999999731779099,&quot;transparency&quot;:1},{&quot;brightness&quot;:0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theme_color_indexes&quot;:[9,9,9,9,9,9]}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h_i*1_2_1_2"/>
  <p:tag name="KSO_WM_TEMPLATE_CATEGORY" val="diagram"/>
  <p:tag name="KSO_WM_TEMPLATE_INDEX" val="20235023"/>
  <p:tag name="KSO_WM_UNIT_LAYERLEVEL" val="1_1_1_1"/>
  <p:tag name="KSO_WM_TAG_VERSION" val="3.0"/>
  <p:tag name="KSO_WM_UNIT_TYPE" val="n_h_h_i"/>
  <p:tag name="KSO_WM_UNIT_INDEX" val="1_2_1_2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gradient&quot;:[{&quot;brightness&quot;:0,&quot;colorType&quot;:1,&quot;foreColorIndex&quot;:5,&quot;pos&quot;:0.11999999731779099,&quot;transparency&quot;:1},{&quot;brightness&quot;:0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theme_color_indexes&quot;:[9,9,9,9,9,9]}"/>
</p:tagLst>
</file>

<file path=ppt/tags/tag1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h_a*1_2_1_1"/>
  <p:tag name="KSO_WM_TEMPLATE_CATEGORY" val="diagram"/>
  <p:tag name="KSO_WM_TEMPLATE_INDEX" val="20235023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单击添加标题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53.xml><?xml version="1.0" encoding="utf-8"?>
<p:tagLst xmlns:p="http://schemas.openxmlformats.org/presentationml/2006/main"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h_f*1_2_1_1"/>
  <p:tag name="KSO_WM_TEMPLATE_CATEGORY" val="diagram"/>
  <p:tag name="KSO_WM_TEMPLATE_INDEX" val="20235023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LAYER_COUNT" val="1"/>
  <p:tag name="KSO_WM_UNIT_TEXT_TYPE" val="1"/>
  <p:tag name="KSO_WM_UNIT_PRESET_TEXT" val="单击此处添加文本内容，简明扼要地阐述您的观点。根据需要可酌情增减文字，以便观者准确地理解您传达的思想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h_a*1_2_2_1"/>
  <p:tag name="KSO_WM_TEMPLATE_CATEGORY" val="diagram"/>
  <p:tag name="KSO_WM_TEMPLATE_INDEX" val="20235023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单击添加标题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55.xml><?xml version="1.0" encoding="utf-8"?>
<p:tagLst xmlns:p="http://schemas.openxmlformats.org/presentationml/2006/main"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h_f*1_2_2_1"/>
  <p:tag name="KSO_WM_TEMPLATE_CATEGORY" val="diagram"/>
  <p:tag name="KSO_WM_TEMPLATE_INDEX" val="20235023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LAYER_COUNT" val="1"/>
  <p:tag name="KSO_WM_UNIT_TEXT_TYPE" val="1"/>
  <p:tag name="KSO_WM_UNIT_PRESET_TEXT" val="单击此处添加文本内容，简明扼要地阐述您的观点。根据需要可酌情增减文字，以便观者准确地理解您传达的思想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h_a*1_2_3_1"/>
  <p:tag name="KSO_WM_TEMPLATE_CATEGORY" val="diagram"/>
  <p:tag name="KSO_WM_TEMPLATE_INDEX" val="20235023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单击添加标题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57.xml><?xml version="1.0" encoding="utf-8"?>
<p:tagLst xmlns:p="http://schemas.openxmlformats.org/presentationml/2006/main"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h_f*1_2_3_1"/>
  <p:tag name="KSO_WM_TEMPLATE_CATEGORY" val="diagram"/>
  <p:tag name="KSO_WM_TEMPLATE_INDEX" val="20235023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LAYER_COUNT" val="1"/>
  <p:tag name="KSO_WM_UNIT_TEXT_TYPE" val="1"/>
  <p:tag name="KSO_WM_UNIT_PRESET_TEXT" val="单击此处添加文本内容，简明扼要地阐述您的观点。根据需要可酌情增减文字，以便观者准确地理解您传达的思想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h_a*1_2_4_1"/>
  <p:tag name="KSO_WM_TEMPLATE_CATEGORY" val="diagram"/>
  <p:tag name="KSO_WM_TEMPLATE_INDEX" val="20235023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单击添加标题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59.xml><?xml version="1.0" encoding="utf-8"?>
<p:tagLst xmlns:p="http://schemas.openxmlformats.org/presentationml/2006/main"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h_f*1_2_4_1"/>
  <p:tag name="KSO_WM_TEMPLATE_CATEGORY" val="diagram"/>
  <p:tag name="KSO_WM_TEMPLATE_INDEX" val="20235023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LAYER_COUNT" val="1"/>
  <p:tag name="KSO_WM_UNIT_TEXT_TYPE" val="1"/>
  <p:tag name="KSO_WM_UNIT_PRESET_TEXT" val="单击此处添加文本内容，简明扼要地阐述您的观点。根据需要可酌情增减文字，以便观者准确地理解您传达的思想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5023_2*n_h_i*1_2_1"/>
  <p:tag name="KSO_WM_TEMPLATE_CATEGORY" val="diagram"/>
  <p:tag name="KSO_WM_TEMPLATE_INDEX" val="20235023"/>
  <p:tag name="KSO_WM_UNIT_LAYERLEVEL" val="1_1_1"/>
  <p:tag name="KSO_WM_TAG_VERSION" val="3.0"/>
  <p:tag name="KSO_WM_UNIT_TYPE" val="n_h_i"/>
  <p:tag name="KSO_WM_UNIT_INDEX" val="1_2_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89.0749877929687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1},{&quot;brightness&quot;:0,&quot;colorType&quot;:1,&quot;foreColorIndex&quot;:5,&quot;pos&quot;:0,&quot;transparency&quot;:0.850000023841857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DIAGRAM_USE_COLOR_VALUE" val="{&quot;color_scheme&quot;:1,&quot;theme_color_indexes&quot;:[9,9,9,9,9,9]}"/>
</p:tagLst>
</file>

<file path=ppt/tags/tag16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0&quot;:[3332763]}"/>
</p:tagLst>
</file>

<file path=ppt/tags/tag16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4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0&quot;:[3315605,3330157,3322195]}"/>
</p:tagLst>
</file>

<file path=ppt/tags/tag163.xml><?xml version="1.0" encoding="utf-8"?>
<p:tagLst xmlns:p="http://schemas.openxmlformats.org/presentationml/2006/main">
  <p:tag name="resource_record_key" val="{&quot;13&quot;:[4364943,4364928,4721696,20481693,4364947],&quot;65&quot;:[20205081],&quot;70&quot;:[3315597,3314265,3322471,3322137,3314372,3402977,3315605,3330157,3322195,3332763]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wpp_generatepicture" val="1"/>
</p:tagLst>
</file>

<file path=ppt/tags/tag65.xml><?xml version="1.0" encoding="utf-8"?>
<p:tagLst xmlns:p="http://schemas.openxmlformats.org/presentationml/2006/main">
  <p:tag name="KSO_WM_DIAGRAM_VIRTUALLY_FRAME" val="{&quot;height&quot;:431.3919685039371,&quot;left&quot;:390.83338582677163,&quot;top&quot;:83.28165354330709,&quot;width&quot;:409.9666141732283}"/>
</p:tagLst>
</file>

<file path=ppt/tags/tag66.xml><?xml version="1.0" encoding="utf-8"?>
<p:tagLst xmlns:p="http://schemas.openxmlformats.org/presentationml/2006/main">
  <p:tag name="KSO_WM_DIAGRAM_VIRTUALLY_FRAME" val="{&quot;height&quot;:431.3919685039371,&quot;left&quot;:390.83338582677163,&quot;top&quot;:83.28165354330709,&quot;width&quot;:409.9666141732283}"/>
</p:tagLst>
</file>

<file path=ppt/tags/tag67.xml><?xml version="1.0" encoding="utf-8"?>
<p:tagLst xmlns:p="http://schemas.openxmlformats.org/presentationml/2006/main">
  <p:tag name="KSO_WM_DIAGRAM_VIRTUALLY_FRAME" val="{&quot;height&quot;:431.3919685039371,&quot;left&quot;:390.83338582677163,&quot;top&quot;:83.28165354330709,&quot;width&quot;:409.9666141732283}"/>
</p:tagLst>
</file>

<file path=ppt/tags/tag68.xml><?xml version="1.0" encoding="utf-8"?>
<p:tagLst xmlns:p="http://schemas.openxmlformats.org/presentationml/2006/main">
  <p:tag name="KSO_WM_DIAGRAM_VIRTUALLY_FRAME" val="{&quot;height&quot;:431.3919685039371,&quot;left&quot;:390.83338582677163,&quot;top&quot;:83.28165354330709,&quot;width&quot;:409.9666141732283}"/>
</p:tagLst>
</file>

<file path=ppt/tags/tag69.xml><?xml version="1.0" encoding="utf-8"?>
<p:tagLst xmlns:p="http://schemas.openxmlformats.org/presentationml/2006/main">
  <p:tag name="KSO_WM_DIAGRAM_VIRTUALLY_FRAME" val="{&quot;height&quot;:431.3919685039371,&quot;left&quot;:390.83338582677163,&quot;top&quot;:83.28165354330709,&quot;width&quot;:409.9666141732283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431.3919685039371,&quot;left&quot;:390.83338582677163,&quot;top&quot;:83.28165354330709,&quot;width&quot;:409.9666141732283}"/>
</p:tagLst>
</file>

<file path=ppt/tags/tag71.xml><?xml version="1.0" encoding="utf-8"?>
<p:tagLst xmlns:p="http://schemas.openxmlformats.org/presentationml/2006/main">
  <p:tag name="KSO_WM_DIAGRAM_VIRTUALLY_FRAME" val="{&quot;height&quot;:431.3919685039371,&quot;left&quot;:390.83338582677163,&quot;top&quot;:83.28165354330709,&quot;width&quot;:409.9666141732283}"/>
</p:tagLst>
</file>

<file path=ppt/tags/tag72.xml><?xml version="1.0" encoding="utf-8"?>
<p:tagLst xmlns:p="http://schemas.openxmlformats.org/presentationml/2006/main">
  <p:tag name="KSO_WM_DIAGRAM_VIRTUALLY_FRAME" val="{&quot;height&quot;:431.3919685039371,&quot;left&quot;:390.83338582677163,&quot;top&quot;:83.28165354330709,&quot;width&quot;:409.9666141732283}"/>
</p:tagLst>
</file>

<file path=ppt/tags/tag73.xml><?xml version="1.0" encoding="utf-8"?>
<p:tagLst xmlns:p="http://schemas.openxmlformats.org/presentationml/2006/main">
  <p:tag name="KSO_WM_DIAGRAM_VIRTUALLY_FRAME" val="{&quot;height&quot;:431.3919685039371,&quot;left&quot;:390.83338582677163,&quot;top&quot;:83.28165354330709,&quot;width&quot;:409.9666141732283}"/>
</p:tagLst>
</file>

<file path=ppt/tags/tag74.xml><?xml version="1.0" encoding="utf-8"?>
<p:tagLst xmlns:p="http://schemas.openxmlformats.org/presentationml/2006/main">
  <p:tag name="KSO_WM_DIAGRAM_VIRTUALLY_FRAME" val="{&quot;height&quot;:431.3919685039371,&quot;left&quot;:390.83338582677163,&quot;top&quot;:83.28165354330709,&quot;width&quot;:409.9666141732283}"/>
</p:tagLst>
</file>

<file path=ppt/tags/tag75.xml><?xml version="1.0" encoding="utf-8"?>
<p:tagLst xmlns:p="http://schemas.openxmlformats.org/presentationml/2006/main">
  <p:tag name="KSO_WM_DIAGRAM_VIRTUALLY_FRAME" val="{&quot;height&quot;:431.3919685039371,&quot;left&quot;:390.83338582677163,&quot;top&quot;:83.28165354330709,&quot;width&quot;:409.9666141732283}"/>
</p:tagLst>
</file>

<file path=ppt/tags/tag76.xml><?xml version="1.0" encoding="utf-8"?>
<p:tagLst xmlns:p="http://schemas.openxmlformats.org/presentationml/2006/main">
  <p:tag name="KSO_WM_DIAGRAM_VIRTUALLY_FRAME" val="{&quot;height&quot;:431.3919685039371,&quot;left&quot;:390.83338582677163,&quot;top&quot;:83.28165354330709,&quot;width&quot;:409.9666141732283}"/>
</p:tagLst>
</file>

<file path=ppt/tags/tag77.xml><?xml version="1.0" encoding="utf-8"?>
<p:tagLst xmlns:p="http://schemas.openxmlformats.org/presentationml/2006/main">
  <p:tag name="KSO_WM_DIAGRAM_VIRTUALLY_FRAME" val="{&quot;height&quot;:431.3919685039371,&quot;left&quot;:390.83338582677163,&quot;top&quot;:83.28165354330709,&quot;width&quot;:409.9666141732283}"/>
</p:tagLst>
</file>

<file path=ppt/tags/tag78.xml><?xml version="1.0" encoding="utf-8"?>
<p:tagLst xmlns:p="http://schemas.openxmlformats.org/presentationml/2006/main">
  <p:tag name="KSO_WM_DIAGRAM_VIRTUALLY_FRAME" val="{&quot;height&quot;:431.3919685039371,&quot;left&quot;:390.83338582677163,&quot;top&quot;:83.28165354330709,&quot;width&quot;:409.9666141732283}"/>
</p:tagLst>
</file>

<file path=ppt/tags/tag79.xml><?xml version="1.0" encoding="utf-8"?>
<p:tagLst xmlns:p="http://schemas.openxmlformats.org/presentationml/2006/main">
  <p:tag name="KSO_WM_DIAGRAM_VIRTUALLY_FRAME" val="{&quot;height&quot;:431.3919685039371,&quot;left&quot;:390.83338582677163,&quot;top&quot;:83.28165354330709,&quot;width&quot;:409.9666141732283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31.3919685039371,&quot;left&quot;:390.83338582677163,&quot;top&quot;:83.28165354330709,&quot;width&quot;:409.9666141732283}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861_1*l_h_i*1_1_2"/>
  <p:tag name="KSO_WM_TEMPLATE_CATEGORY" val="diagram"/>
  <p:tag name="KSO_WM_TEMPLATE_INDEX" val="2023186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2"/>
  <p:tag name="KSO_WM_DIAGRAM_VIRTUALLY_FRAME" val="{&quot;height&quot;:372.400036318321,&quot;left&quot;:34.5,&quot;top&quot;:123.72500305175781,&quot;width&quot;:882.0999938964849}"/>
  <p:tag name="KSO_WM_DIAGRAM_COLOR_MATCH_VALUE" val="{&quot;shape&quot;:{&quot;fill&quot;:{&quot;gradient&quot;:[{&quot;brightness&quot;:0,&quot;colorType&quot;:1,&quot;foreColorIndex&quot;:5,&quot;pos&quot;:1,&quot;transparency&quot;:1},{&quot;brightness&quot;:0,&quot;colorType&quot;:1,&quot;foreColorIndex&quot;:5,&quot;pos&quot;:1,&quot;transparency&quot;:0},{&quot;brightness&quot;:0.800000011920929,&quot;colorType&quot;:1,&quot;foreColorIndex&quot;:5,&quot;pos&quot;:0,&quot;transparency&quot;:0.8999999761581421}],&quot;type&quot;:3},&quot;glow&quot;:{&quot;colorType&quot;:0},&quot;line&quot;:{&quot;gradient&quot;:[{&quot;brightness&quot;:0,&quot;colorType&quot;:1,&quot;foreColorIndex&quot;:5,&quot;pos&quot;:0.20000000298023224,&quot;transparency&quot;:1},{&quot;brightness&quot;:0.4000000059604645,&quot;colorType&quot;:1,&quot;foreColorIndex&quot;:5,&quot;pos&quot;:1,&quot;transparency&quot;:0}],&quot;type&quot;:2},&quot;shadow&quot;:{&quot;brightness&quot;:-0.25,&quot;colorType&quot;:1,&quot;foreColorIndex&quot;:5,&quot;transparency&quot;:0.9300000071525574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92929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861_1*l_h_a*1_1_1"/>
  <p:tag name="KSO_WM_TEMPLATE_CATEGORY" val="diagram"/>
  <p:tag name="KSO_WM_TEMPLATE_INDEX" val="2023186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EXT_TYPE" val="1"/>
  <p:tag name="KSO_WM_DIAGRAM_MAX_ITEMCNT" val="3"/>
  <p:tag name="KSO_WM_DIAGRAM_MIN_ITEMCNT" val="2"/>
  <p:tag name="KSO_WM_DIAGRAM_VIRTUALLY_FRAME" val="{&quot;height&quot;:372.400036318321,&quot;left&quot;:34.5,&quot;top&quot;:123.72500305175781,&quot;width&quot;:882.09999389648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内容"/>
  <p:tag name="KSO_WM_UNIT_TEXT_FILL_FORE_SCHEMECOLOR_INDEX" val="1"/>
  <p:tag name="KSO_WM_UNIT_TEXT_FILL_TYPE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861_1*l_h_i*1_1_1"/>
  <p:tag name="KSO_WM_TEMPLATE_CATEGORY" val="diagram"/>
  <p:tag name="KSO_WM_TEMPLATE_INDEX" val="2023186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2"/>
  <p:tag name="KSO_WM_DIAGRAM_VIRTUALLY_FRAME" val="{&quot;height&quot;:372.400036318321,&quot;left&quot;:34.5,&quot;top&quot;:123.72500305175781,&quot;width&quot;:882.099993896484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.8999999761581421},{&quot;brightness&quot;:0,&quot;colorType&quot;:1,&quot;foreColorIndex&quot;:5,&quot;pos&quot;:1,&quot;transparency&quot;:0.20000000298023224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</p:tagLst>
</file>

<file path=ppt/tags/tag86.xml><?xml version="1.0" encoding="utf-8"?>
<p:tagLst xmlns:p="http://schemas.openxmlformats.org/presentationml/2006/main">
  <p:tag name="KSO_WM_UNIT_SUBTYPE" val="a"/>
  <p:tag name="KSO_WM_UNIT_NOCLEAR" val="0"/>
  <p:tag name="KSO_WM_UNIT_VALUE" val="1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861_1*l_h_f*1_1_1"/>
  <p:tag name="KSO_WM_TEMPLATE_CATEGORY" val="diagram"/>
  <p:tag name="KSO_WM_TEMPLATE_INDEX" val="2023186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EXT_TYPE" val="1"/>
  <p:tag name="KSO_WM_DIAGRAM_MAX_ITEMCNT" val="3"/>
  <p:tag name="KSO_WM_DIAGRAM_MIN_ITEMCNT" val="2"/>
  <p:tag name="KSO_WM_DIAGRAM_VIRTUALLY_FRAME" val="{&quot;height&quot;:372.400036318321,&quot;left&quot;:34.5,&quot;top&quot;:123.72500305175781,&quot;width&quot;:882.09999389648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&#10;"/>
  <p:tag name="KSO_WM_UNIT_TEXT_FILL_FORE_SCHEMECOLOR_INDEX" val="1"/>
  <p:tag name="KSO_WM_UNIT_TEXT_FILL_TYPE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861_1*l_h_i*1_2_2"/>
  <p:tag name="KSO_WM_TEMPLATE_CATEGORY" val="diagram"/>
  <p:tag name="KSO_WM_TEMPLATE_INDEX" val="2023186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2"/>
  <p:tag name="KSO_WM_DIAGRAM_VIRTUALLY_FRAME" val="{&quot;height&quot;:372.400036318321,&quot;left&quot;:34.5,&quot;top&quot;:123.72500305175781,&quot;width&quot;:882.0999938964849}"/>
  <p:tag name="KSO_WM_DIAGRAM_COLOR_MATCH_VALUE" val="{&quot;shape&quot;:{&quot;fill&quot;:{&quot;gradient&quot;:[{&quot;brightness&quot;:0,&quot;colorType&quot;:1,&quot;foreColorIndex&quot;:5,&quot;pos&quot;:1,&quot;transparency&quot;:1},{&quot;brightness&quot;:0,&quot;colorType&quot;:1,&quot;foreColorIndex&quot;:5,&quot;pos&quot;:1,&quot;transparency&quot;:0},{&quot;brightness&quot;:0.800000011920929,&quot;colorType&quot;:1,&quot;foreColorIndex&quot;:5,&quot;pos&quot;:0,&quot;transparency&quot;:0.8999999761581421}],&quot;type&quot;:3},&quot;glow&quot;:{&quot;colorType&quot;:0},&quot;line&quot;:{&quot;gradient&quot;:[{&quot;brightness&quot;:0,&quot;colorType&quot;:1,&quot;foreColorIndex&quot;:5,&quot;pos&quot;:0.20000000298023224,&quot;transparency&quot;:1},{&quot;brightness&quot;:0.4000000059604645,&quot;colorType&quot;:1,&quot;foreColorIndex&quot;:5,&quot;pos&quot;:1,&quot;transparency&quot;:0}],&quot;type&quot;:2},&quot;shadow&quot;:{&quot;brightness&quot;:-0.25,&quot;colorType&quot;:1,&quot;foreColorIndex&quot;:5,&quot;transparency&quot;:0.9300000071525574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92929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861_1*l_h_a*1_2_1"/>
  <p:tag name="KSO_WM_TEMPLATE_CATEGORY" val="diagram"/>
  <p:tag name="KSO_WM_TEMPLATE_INDEX" val="2023186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14"/>
  <p:tag name="KSO_WM_UNIT_TEXT_TYPE" val="1"/>
  <p:tag name="KSO_WM_DIAGRAM_MAX_ITEMCNT" val="3"/>
  <p:tag name="KSO_WM_DIAGRAM_MIN_ITEMCNT" val="2"/>
  <p:tag name="KSO_WM_DIAGRAM_VIRTUALLY_FRAME" val="{&quot;height&quot;:372.400036318321,&quot;left&quot;:34.5,&quot;top&quot;:123.72500305175781,&quot;width&quot;:882.09999389648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内容"/>
  <p:tag name="KSO_WM_UNIT_TEXT_FILL_FORE_SCHEMECOLOR_INDEX" val="1"/>
  <p:tag name="KSO_WM_UNIT_TEXT_FILL_TYPE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861_1*l_h_i*1_2_1"/>
  <p:tag name="KSO_WM_TEMPLATE_CATEGORY" val="diagram"/>
  <p:tag name="KSO_WM_TEMPLATE_INDEX" val="2023186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2"/>
  <p:tag name="KSO_WM_DIAGRAM_VIRTUALLY_FRAME" val="{&quot;height&quot;:372.400036318321,&quot;left&quot;:34.5,&quot;top&quot;:123.72500305175781,&quot;width&quot;:882.099993896484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.8999999761581421},{&quot;brightness&quot;:0,&quot;colorType&quot;:1,&quot;foreColorIndex&quot;:5,&quot;pos&quot;:1,&quot;transparency&quot;:0.20000000298023224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861_1*l_h_f*1_2_1"/>
  <p:tag name="KSO_WM_TEMPLATE_CATEGORY" val="diagram"/>
  <p:tag name="KSO_WM_TEMPLATE_INDEX" val="2023186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133"/>
  <p:tag name="KSO_WM_UNIT_TEXT_TYPE" val="1"/>
  <p:tag name="KSO_WM_DIAGRAM_MAX_ITEMCNT" val="3"/>
  <p:tag name="KSO_WM_DIAGRAM_MIN_ITEMCNT" val="2"/>
  <p:tag name="KSO_WM_DIAGRAM_VIRTUALLY_FRAME" val="{&quot;height&quot;:372.400036318321,&quot;left&quot;:34.5,&quot;top&quot;:123.72500305175781,&quot;width&quot;:882.09999389648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&#10;"/>
  <p:tag name="KSO_WM_UNIT_TEXT_FILL_FORE_SCHEMECOLOR_INDEX" val="1"/>
  <p:tag name="KSO_WM_UNIT_TEXT_FILL_TYPE" val="1"/>
</p:tagLst>
</file>

<file path=ppt/tags/tag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19_1*l_h_i*1_2_2"/>
  <p:tag name="KSO_WM_TEMPLATE_CATEGORY" val="diagram"/>
  <p:tag name="KSO_WM_TEMPLATE_INDEX" val="20231019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gradient&quot;:[{&quot;brightness&quot;:0.30000001192092896,&quot;colorType&quot;:1,&quot;foreColorIndex&quot;:6,&quot;pos&quot;:0.8500000238418579,&quot;transparency&quot;:0},{&quot;brightness&quot;:0.699999988079071,&quot;colorType&quot;:1,&quot;foreColorIndex&quot;:6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theme_color_indexes&quot;:[9,9,9,9,9,9]}"/>
</p:tagLst>
</file>

<file path=ppt/tags/tag94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19_1*l_h_i*1_1_2"/>
  <p:tag name="KSO_WM_TEMPLATE_CATEGORY" val="diagram"/>
  <p:tag name="KSO_WM_TEMPLATE_INDEX" val="20231019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gradient&quot;:[{&quot;brightness&quot;:0.30000001192092896,&quot;colorType&quot;:1,&quot;foreColorIndex&quot;:5,&quot;pos&quot;:0.8500000238418579,&quot;transparency&quot;:0},{&quot;brightness&quot;:0.699999988079071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theme_color_indexes&quot;:[9,9,9,9,9,9]}"/>
</p:tagLst>
</file>

<file path=ppt/tags/tag95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19_1*l_h_i*1_2_1"/>
  <p:tag name="KSO_WM_TEMPLATE_CATEGORY" val="diagram"/>
  <p:tag name="KSO_WM_TEMPLATE_INDEX" val="20231019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gradient&quot;:[{&quot;brightness&quot;:0,&quot;colorType&quot;:1,&quot;foreColorIndex&quot;:6,&quot;pos&quot;:0.4399999976158142,&quot;transparency&quot;:0},{&quot;brightness&quot;:0.6000000238418579,&quot;colorType&quot;:1,&quot;foreColorIndex&quot;:6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3"/>
  <p:tag name="KSO_WM_DIAGRAM_USE_COLOR_VALUE" val="{&quot;color_scheme&quot;:1,&quot;theme_color_indexes&quot;:[9,9,9,9,9,9]}"/>
</p:tagLst>
</file>

<file path=ppt/tags/tag96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19_1*l_h_i*1_1_1"/>
  <p:tag name="KSO_WM_TEMPLATE_CATEGORY" val="diagram"/>
  <p:tag name="KSO_WM_TEMPLATE_INDEX" val="20231019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gradient&quot;:[{&quot;brightness&quot;:0,&quot;colorType&quot;:1,&quot;foreColorIndex&quot;:5,&quot;pos&quot;:0.4399999976158142,&quot;transparency&quot;:0},{&quot;brightness&quot;:0.6000000238418579,&quot;colorType&quot;:1,&quot;foreColorIndex&quot;:5,&quot;pos&quot;:0,&quot;transparency&quot;:0},{&quot;brightness&quot;:0,&quot;colorType&quot;:1,&quot;foreColorIndex&quot;:5,&quot;pos&quot;:0.6600000262260437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3"/>
  <p:tag name="KSO_WM_DIAGRAM_USE_COLOR_VALUE" val="{&quot;color_scheme&quot;:1,&quot;theme_color_indexes&quot;:[9,9,9,9,9,9]}"/>
</p:tagLst>
</file>

<file path=ppt/tags/tag97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19_1*l_h_i*1_3_2"/>
  <p:tag name="KSO_WM_TEMPLATE_CATEGORY" val="diagram"/>
  <p:tag name="KSO_WM_TEMPLATE_INDEX" val="20231019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gradient&quot;:[{&quot;brightness&quot;:0.30000001192092896,&quot;colorType&quot;:1,&quot;foreColorIndex&quot;:7,&quot;pos&quot;:0.8500000238418579,&quot;transparency&quot;:0},{&quot;brightness&quot;:0.699999988079071,&quot;colorType&quot;:1,&quot;foreColorIndex&quot;:7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theme_color_indexes&quot;:[9,9,9,9,9,9]}"/>
</p:tagLst>
</file>

<file path=ppt/tags/tag98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19_1*l_h_i*1_3_1"/>
  <p:tag name="KSO_WM_TEMPLATE_CATEGORY" val="diagram"/>
  <p:tag name="KSO_WM_TEMPLATE_INDEX" val="20231019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gradient&quot;:[{&quot;brightness&quot;:0,&quot;colorType&quot;:1,&quot;foreColorIndex&quot;:7,&quot;pos&quot;:0.5,&quot;transparency&quot;:0},{&quot;brightness&quot;:0.6000000238418579,&quot;colorType&quot;:1,&quot;foreColorIndex&quot;:7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3"/>
  <p:tag name="KSO_WM_DIAGRAM_USE_COLOR_VALUE" val="{&quot;color_scheme&quot;:1,&quot;theme_color_indexes&quot;:[9,9,9,9,9,9]}"/>
</p:tagLst>
</file>

<file path=ppt/tags/tag99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19_1*l_h_i*1_4_2"/>
  <p:tag name="KSO_WM_TEMPLATE_CATEGORY" val="diagram"/>
  <p:tag name="KSO_WM_TEMPLATE_INDEX" val="20231019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376.46313026857615,&quot;left&quot;:26.57503937007874,&quot;top&quot;:147.75397338867188,&quot;width&quot;:906.8468051123431}"/>
  <p:tag name="KSO_WM_DIAGRAM_COLOR_MATCH_VALUE" val="{&quot;shape&quot;:{&quot;fill&quot;:{&quot;gradient&quot;:[{&quot;brightness&quot;:0.30000001192092896,&quot;colorType&quot;:1,&quot;foreColorIndex&quot;:8,&quot;pos&quot;:0.8500000238418579,&quot;transparency&quot;:0},{&quot;brightness&quot;:0.699999988079071,&quot;colorType&quot;:1,&quot;foreColorIndex&quot;:8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theme_color_indexes&quot;:[9,9,9,9,9,9]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3741</Words>
  <Application>WPS 演示</Application>
  <PresentationFormat>宽屏</PresentationFormat>
  <Paragraphs>190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华文新魏</vt:lpstr>
      <vt:lpstr>Times New Roman</vt:lpstr>
      <vt:lpstr>汉仪旗黑-55简</vt:lpstr>
      <vt:lpstr>黑体</vt:lpstr>
      <vt:lpstr>思源黑体 Regular</vt:lpstr>
      <vt:lpstr>微软雅黑</vt:lpstr>
      <vt:lpstr>Arial Unicode MS</vt:lpstr>
      <vt:lpstr>Calibri</vt:lpstr>
      <vt:lpstr>思源黑体 CN Regular</vt:lpstr>
      <vt:lpstr>MiSans Normal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Lia</cp:lastModifiedBy>
  <cp:revision>251</cp:revision>
  <dcterms:created xsi:type="dcterms:W3CDTF">2019-06-19T02:08:00Z</dcterms:created>
  <dcterms:modified xsi:type="dcterms:W3CDTF">2025-05-09T15:33:42Z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E7186D317EC442C9A114286721C2AD82_11</vt:lpwstr>
  </property>
</Properties>
</file>